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2"/>
  </p:sldMasterIdLst>
  <p:notesMasterIdLst>
    <p:notesMasterId r:id="rId4"/>
  </p:notesMasterIdLst>
  <p:handoutMasterIdLst>
    <p:handoutMasterId r:id="rId5"/>
  </p:handoutMasterIdLst>
  <p:sldIdLst>
    <p:sldId id="263" r:id="rId3"/>
  </p:sldIdLst>
  <p:sldSz cx="15122525" cy="10693400"/>
  <p:notesSz cx="9236075" cy="7010400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Char char="•"/>
      <a:defRPr sz="29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34375" algn="l" rtl="0" eaLnBrk="0" fontAlgn="base" hangingPunct="0">
      <a:spcBef>
        <a:spcPct val="20000"/>
      </a:spcBef>
      <a:spcAft>
        <a:spcPct val="0"/>
      </a:spcAft>
      <a:buChar char="•"/>
      <a:defRPr sz="29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68750" algn="l" rtl="0" eaLnBrk="0" fontAlgn="base" hangingPunct="0">
      <a:spcBef>
        <a:spcPct val="20000"/>
      </a:spcBef>
      <a:spcAft>
        <a:spcPct val="0"/>
      </a:spcAft>
      <a:buChar char="•"/>
      <a:defRPr sz="29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403124" algn="l" rtl="0" eaLnBrk="0" fontAlgn="base" hangingPunct="0">
      <a:spcBef>
        <a:spcPct val="20000"/>
      </a:spcBef>
      <a:spcAft>
        <a:spcPct val="0"/>
      </a:spcAft>
      <a:buChar char="•"/>
      <a:defRPr sz="29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537499" algn="l" rtl="0" eaLnBrk="0" fontAlgn="base" hangingPunct="0">
      <a:spcBef>
        <a:spcPct val="20000"/>
      </a:spcBef>
      <a:spcAft>
        <a:spcPct val="0"/>
      </a:spcAft>
      <a:buChar char="•"/>
      <a:defRPr sz="29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671874" algn="l" defTabSz="268750" rtl="0" eaLnBrk="1" latinLnBrk="0" hangingPunct="1">
      <a:defRPr sz="29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806249" algn="l" defTabSz="268750" rtl="0" eaLnBrk="1" latinLnBrk="0" hangingPunct="1">
      <a:defRPr sz="29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940624" algn="l" defTabSz="268750" rtl="0" eaLnBrk="1" latinLnBrk="0" hangingPunct="1">
      <a:defRPr sz="29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1074999" algn="l" defTabSz="268750" rtl="0" eaLnBrk="1" latinLnBrk="0" hangingPunct="1">
      <a:defRPr sz="29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520">
          <p15:clr>
            <a:srgbClr val="A4A3A4"/>
          </p15:clr>
        </p15:guide>
        <p15:guide id="2" pos="16128">
          <p15:clr>
            <a:srgbClr val="A4A3A4"/>
          </p15:clr>
        </p15:guide>
        <p15:guide id="3" orient="horz" pos="3368">
          <p15:clr>
            <a:srgbClr val="A4A3A4"/>
          </p15:clr>
        </p15:guide>
        <p15:guide id="4" pos="476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k Johnson (IWNM)" initials="" lastIdx="4" clrIdx="0"/>
  <p:cmAuthor id="1" name="v-debuye" initials="" lastIdx="8" clrIdx="1"/>
  <p:cmAuthor id="2" name="a-bumont" initials="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AA5DC"/>
    <a:srgbClr val="FFFFFF"/>
    <a:srgbClr val="FF33CC"/>
    <a:srgbClr val="333333"/>
    <a:srgbClr val="FFFFCC"/>
    <a:srgbClr val="004442"/>
    <a:srgbClr val="00808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93" autoAdjust="0"/>
    <p:restoredTop sz="96307" autoAdjust="0"/>
  </p:normalViewPr>
  <p:slideViewPr>
    <p:cSldViewPr>
      <p:cViewPr varScale="1">
        <p:scale>
          <a:sx n="72" d="100"/>
          <a:sy n="72" d="100"/>
        </p:scale>
        <p:origin x="2040" y="54"/>
      </p:cViewPr>
      <p:guideLst>
        <p:guide orient="horz" pos="11520"/>
        <p:guide pos="16128"/>
        <p:guide orient="horz" pos="3368"/>
        <p:guide pos="476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056136703376908"/>
          <c:y val="2.9960428911685235E-2"/>
          <c:w val="0.65867158671586723"/>
          <c:h val="0.779310344827586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East</c:v>
                </c:pt>
              </c:strCache>
            </c:strRef>
          </c:tx>
          <c:spPr>
            <a:solidFill>
              <a:schemeClr val="accent5">
                <a:lumMod val="90000"/>
              </a:schemeClr>
            </a:solidFill>
            <a:ln w="24673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20.399999999999999</c:v>
                </c:pt>
                <c:pt idx="1">
                  <c:v>27.4</c:v>
                </c:pt>
                <c:pt idx="2">
                  <c:v>90</c:v>
                </c:pt>
                <c:pt idx="3">
                  <c:v>20.399999999999999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9E-48D8-A72E-A54A440D5D82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West</c:v>
                </c:pt>
              </c:strCache>
            </c:strRef>
          </c:tx>
          <c:spPr>
            <a:solidFill>
              <a:schemeClr val="accent2"/>
            </a:solidFill>
            <a:ln w="24673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30.6</c:v>
                </c:pt>
                <c:pt idx="1">
                  <c:v>38.6</c:v>
                </c:pt>
                <c:pt idx="2">
                  <c:v>34.6</c:v>
                </c:pt>
                <c:pt idx="3">
                  <c:v>31.6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79E-48D8-A72E-A54A440D5D82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North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 w="24673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45.9</c:v>
                </c:pt>
                <c:pt idx="1">
                  <c:v>46.9</c:v>
                </c:pt>
                <c:pt idx="2">
                  <c:v>45</c:v>
                </c:pt>
                <c:pt idx="3">
                  <c:v>43.9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79E-48D8-A72E-A54A440D5D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0786392"/>
        <c:axId val="207303240"/>
      </c:barChart>
      <c:catAx>
        <c:axId val="21078639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616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bg-BG"/>
          </a:p>
        </c:txPr>
        <c:crossAx val="2073032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07303240"/>
        <c:scaling>
          <c:orientation val="minMax"/>
        </c:scaling>
        <c:delete val="0"/>
        <c:axPos val="b"/>
        <c:majorGridlines>
          <c:spPr>
            <a:ln w="6168">
              <a:solidFill>
                <a:srgbClr val="000000"/>
              </a:solidFill>
              <a:prstDash val="solid"/>
            </a:ln>
          </c:spPr>
        </c:majorGridlines>
        <c:numFmt formatCode="0%" sourceLinked="1"/>
        <c:majorTickMark val="out"/>
        <c:minorTickMark val="none"/>
        <c:tickLblPos val="nextTo"/>
        <c:spPr>
          <a:ln w="616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bg-BG"/>
          </a:p>
        </c:txPr>
        <c:crossAx val="210786392"/>
        <c:crosses val="autoZero"/>
        <c:crossBetween val="between"/>
      </c:valAx>
      <c:spPr>
        <a:noFill/>
        <a:ln w="24673">
          <a:solidFill>
            <a:srgbClr val="000000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bg-BG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820941387756846"/>
          <c:y val="0.10811928612110928"/>
          <c:w val="0.65867158671586723"/>
          <c:h val="0.7793103448275862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East</c:v>
                </c:pt>
              </c:strCache>
            </c:strRef>
          </c:tx>
          <c:spPr>
            <a:solidFill>
              <a:schemeClr val="accent5">
                <a:lumMod val="90000"/>
              </a:schemeClr>
            </a:solidFill>
            <a:ln w="24673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27.4</c:v>
                </c:pt>
                <c:pt idx="1">
                  <c:v>20.399999999999999</c:v>
                </c:pt>
                <c:pt idx="2">
                  <c:v>75</c:v>
                </c:pt>
                <c:pt idx="3">
                  <c:v>35.4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A1-4C93-900C-A95CA0968D17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West</c:v>
                </c:pt>
              </c:strCache>
            </c:strRef>
          </c:tx>
          <c:spPr>
            <a:solidFill>
              <a:schemeClr val="accent2"/>
            </a:solidFill>
            <a:ln w="24673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38.6</c:v>
                </c:pt>
                <c:pt idx="1">
                  <c:v>30.6</c:v>
                </c:pt>
                <c:pt idx="2">
                  <c:v>24.6</c:v>
                </c:pt>
                <c:pt idx="3">
                  <c:v>41.6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1A1-4C93-900C-A95CA0968D17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North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 w="24673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35.9</c:v>
                </c:pt>
                <c:pt idx="1">
                  <c:v>56.9</c:v>
                </c:pt>
                <c:pt idx="2">
                  <c:v>65</c:v>
                </c:pt>
                <c:pt idx="3">
                  <c:v>23.9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1A1-4C93-900C-A95CA0968D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0431240"/>
        <c:axId val="211130760"/>
      </c:barChart>
      <c:catAx>
        <c:axId val="21043124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616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bg-BG"/>
          </a:p>
        </c:txPr>
        <c:crossAx val="2111307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1130760"/>
        <c:scaling>
          <c:orientation val="minMax"/>
        </c:scaling>
        <c:delete val="0"/>
        <c:axPos val="b"/>
        <c:majorGridlines>
          <c:spPr>
            <a:ln w="6168">
              <a:solidFill>
                <a:srgbClr val="000000"/>
              </a:solidFill>
              <a:prstDash val="solid"/>
            </a:ln>
          </c:spPr>
        </c:majorGridlines>
        <c:numFmt formatCode="0%" sourceLinked="1"/>
        <c:majorTickMark val="out"/>
        <c:minorTickMark val="none"/>
        <c:tickLblPos val="nextTo"/>
        <c:spPr>
          <a:ln w="616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bg-BG"/>
          </a:p>
        </c:txPr>
        <c:crossAx val="210431240"/>
        <c:crosses val="autoZero"/>
        <c:crossBetween val="between"/>
      </c:valAx>
      <c:spPr>
        <a:noFill/>
        <a:ln w="24673">
          <a:solidFill>
            <a:srgbClr val="000000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bg-BG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016877098592103"/>
          <c:y val="0.10490571184375624"/>
          <c:w val="0.65867158671586723"/>
          <c:h val="0.7793103448275862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East</c:v>
                </c:pt>
              </c:strCache>
            </c:strRef>
          </c:tx>
          <c:spPr>
            <a:solidFill>
              <a:schemeClr val="accent5">
                <a:lumMod val="90000"/>
              </a:schemeClr>
            </a:solidFill>
            <a:ln w="24848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10.4</c:v>
                </c:pt>
                <c:pt idx="1">
                  <c:v>17.399999999999999</c:v>
                </c:pt>
                <c:pt idx="2">
                  <c:v>100</c:v>
                </c:pt>
                <c:pt idx="3">
                  <c:v>30.4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E4-490E-A95F-87290199B35A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West</c:v>
                </c:pt>
              </c:strCache>
            </c:strRef>
          </c:tx>
          <c:spPr>
            <a:solidFill>
              <a:schemeClr val="accent2"/>
            </a:solidFill>
            <a:ln w="24848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10.6</c:v>
                </c:pt>
                <c:pt idx="1">
                  <c:v>58.6</c:v>
                </c:pt>
                <c:pt idx="2">
                  <c:v>24.6</c:v>
                </c:pt>
                <c:pt idx="3">
                  <c:v>41.6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3E4-490E-A95F-87290199B35A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North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 w="24848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30.9</c:v>
                </c:pt>
                <c:pt idx="1">
                  <c:v>60.9</c:v>
                </c:pt>
                <c:pt idx="2">
                  <c:v>15</c:v>
                </c:pt>
                <c:pt idx="3">
                  <c:v>73.900000000000006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3E4-490E-A95F-87290199B3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1200632"/>
        <c:axId val="211201024"/>
      </c:barChart>
      <c:catAx>
        <c:axId val="2112006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621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bg-BG"/>
          </a:p>
        </c:txPr>
        <c:crossAx val="2112010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1201024"/>
        <c:scaling>
          <c:orientation val="minMax"/>
        </c:scaling>
        <c:delete val="0"/>
        <c:axPos val="b"/>
        <c:majorGridlines>
          <c:spPr>
            <a:ln w="6212">
              <a:solidFill>
                <a:srgbClr val="000000"/>
              </a:solidFill>
              <a:prstDash val="solid"/>
            </a:ln>
          </c:spPr>
        </c:majorGridlines>
        <c:numFmt formatCode="0%" sourceLinked="1"/>
        <c:majorTickMark val="out"/>
        <c:minorTickMark val="none"/>
        <c:tickLblPos val="nextTo"/>
        <c:spPr>
          <a:ln w="621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bg-BG"/>
          </a:p>
        </c:txPr>
        <c:crossAx val="211200632"/>
        <c:crosses val="autoZero"/>
        <c:crossBetween val="between"/>
      </c:valAx>
      <c:spPr>
        <a:noFill/>
        <a:ln w="24848">
          <a:solidFill>
            <a:srgbClr val="000000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3130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bg-BG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87800" cy="388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98" tIns="46199" rIns="92398" bIns="46199" numCol="1" anchor="t" anchorCtr="0" compatLnSpc="1">
            <a:prstTxWarp prst="textNoShape">
              <a:avLst/>
            </a:prstTxWarp>
          </a:bodyPr>
          <a:lstStyle>
            <a:lvl1pPr defTabSz="923925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13350" y="0"/>
            <a:ext cx="3986213" cy="388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98" tIns="46199" rIns="92398" bIns="46199" numCol="1" anchor="t" anchorCtr="0" compatLnSpc="1">
            <a:prstTxWarp prst="textNoShape">
              <a:avLst/>
            </a:prstTxWarp>
          </a:bodyPr>
          <a:lstStyle>
            <a:lvl1pPr algn="r" defTabSz="923925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21463"/>
            <a:ext cx="3987800" cy="38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98" tIns="46199" rIns="92398" bIns="46199" numCol="1" anchor="b" anchorCtr="0" compatLnSpc="1">
            <a:prstTxWarp prst="textNoShape">
              <a:avLst/>
            </a:prstTxWarp>
          </a:bodyPr>
          <a:lstStyle>
            <a:lvl1pPr defTabSz="923925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13350" y="6621463"/>
            <a:ext cx="3986213" cy="38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98" tIns="46199" rIns="92398" bIns="46199" numCol="1" anchor="b" anchorCtr="0" compatLnSpc="1">
            <a:prstTxWarp prst="textNoShape">
              <a:avLst/>
            </a:prstTxWarp>
          </a:bodyPr>
          <a:lstStyle>
            <a:lvl1pPr algn="r" defTabSz="923925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fld id="{51174361-862A-42D6-B3EE-881F47FEA0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606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30280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34375" algn="l" rtl="0" fontAlgn="base">
      <a:spcBef>
        <a:spcPct val="30000"/>
      </a:spcBef>
      <a:spcAft>
        <a:spcPct val="0"/>
      </a:spcAft>
      <a:defRPr sz="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68750" algn="l" rtl="0" fontAlgn="base">
      <a:spcBef>
        <a:spcPct val="30000"/>
      </a:spcBef>
      <a:spcAft>
        <a:spcPct val="0"/>
      </a:spcAft>
      <a:defRPr sz="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403124" algn="l" rtl="0" fontAlgn="base">
      <a:spcBef>
        <a:spcPct val="30000"/>
      </a:spcBef>
      <a:spcAft>
        <a:spcPct val="0"/>
      </a:spcAft>
      <a:defRPr sz="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537499" algn="l" rtl="0" fontAlgn="base">
      <a:spcBef>
        <a:spcPct val="30000"/>
      </a:spcBef>
      <a:spcAft>
        <a:spcPct val="0"/>
      </a:spcAft>
      <a:defRPr sz="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671874" algn="l" defTabSz="268750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6pPr>
    <a:lvl7pPr marL="806249" algn="l" defTabSz="268750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7pPr>
    <a:lvl8pPr marL="940624" algn="l" defTabSz="268750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8pPr>
    <a:lvl9pPr marL="1074999" algn="l" defTabSz="268750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4097" y="3321730"/>
            <a:ext cx="12854334" cy="229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8193" y="6059594"/>
            <a:ext cx="10586142" cy="2732757"/>
          </a:xfrm>
        </p:spPr>
        <p:txBody>
          <a:bodyPr/>
          <a:lstStyle>
            <a:lvl1pPr marL="0" indent="0" algn="ctr">
              <a:buNone/>
              <a:defRPr/>
            </a:lvl1pPr>
            <a:lvl2pPr marL="134375" indent="0" algn="ctr">
              <a:buNone/>
              <a:defRPr/>
            </a:lvl2pPr>
            <a:lvl3pPr marL="268750" indent="0" algn="ctr">
              <a:buNone/>
              <a:defRPr/>
            </a:lvl3pPr>
            <a:lvl4pPr marL="403124" indent="0" algn="ctr">
              <a:buNone/>
              <a:defRPr/>
            </a:lvl4pPr>
            <a:lvl5pPr marL="537499" indent="0" algn="ctr">
              <a:buNone/>
              <a:defRPr/>
            </a:lvl5pPr>
            <a:lvl6pPr marL="671874" indent="0" algn="ctr">
              <a:buNone/>
              <a:defRPr/>
            </a:lvl6pPr>
            <a:lvl7pPr marL="806249" indent="0" algn="ctr">
              <a:buNone/>
              <a:defRPr/>
            </a:lvl7pPr>
            <a:lvl8pPr marL="940624" indent="0" algn="ctr">
              <a:buNone/>
              <a:defRPr/>
            </a:lvl8pPr>
            <a:lvl9pPr marL="1074999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16B3DE-DF09-4906-844B-5EE0F3CA35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366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B589F5-D518-43B7-B956-3BF6DAD420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431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964019" y="428386"/>
            <a:ext cx="3402287" cy="912373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6220" y="428386"/>
            <a:ext cx="10162791" cy="912373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77BDF0-292A-494B-9D2E-6D647367B3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4902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222" y="428386"/>
            <a:ext cx="13610084" cy="17822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56220" y="2495127"/>
            <a:ext cx="6782539" cy="70569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7583767" y="2495127"/>
            <a:ext cx="6782539" cy="35059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7583767" y="6045670"/>
            <a:ext cx="6782539" cy="35064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756221" y="9737771"/>
            <a:ext cx="3528402" cy="742597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166958" y="9737771"/>
            <a:ext cx="4788612" cy="742597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10837904" y="9737771"/>
            <a:ext cx="3528402" cy="742597"/>
          </a:xfrm>
        </p:spPr>
        <p:txBody>
          <a:bodyPr/>
          <a:lstStyle>
            <a:lvl1pPr>
              <a:defRPr/>
            </a:lvl1pPr>
          </a:lstStyle>
          <a:p>
            <a:fld id="{399F81F1-3B06-4A4B-9BD7-73B44DED6B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313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1B922D-2EB9-440C-AD24-8BCA926725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119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575" y="6871345"/>
            <a:ext cx="12854334" cy="2123828"/>
          </a:xfrm>
        </p:spPr>
        <p:txBody>
          <a:bodyPr anchor="t"/>
          <a:lstStyle>
            <a:lvl1pPr algn="l">
              <a:defRPr sz="12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4575" y="4532164"/>
            <a:ext cx="12854334" cy="2339181"/>
          </a:xfrm>
        </p:spPr>
        <p:txBody>
          <a:bodyPr anchor="b"/>
          <a:lstStyle>
            <a:lvl1pPr marL="0" indent="0">
              <a:buNone/>
              <a:defRPr sz="600"/>
            </a:lvl1pPr>
            <a:lvl2pPr marL="134375" indent="0">
              <a:buNone/>
              <a:defRPr sz="500"/>
            </a:lvl2pPr>
            <a:lvl3pPr marL="268750" indent="0">
              <a:buNone/>
              <a:defRPr sz="500"/>
            </a:lvl3pPr>
            <a:lvl4pPr marL="403124" indent="0">
              <a:buNone/>
              <a:defRPr sz="400"/>
            </a:lvl4pPr>
            <a:lvl5pPr marL="537499" indent="0">
              <a:buNone/>
              <a:defRPr sz="400"/>
            </a:lvl5pPr>
            <a:lvl6pPr marL="671874" indent="0">
              <a:buNone/>
              <a:defRPr sz="400"/>
            </a:lvl6pPr>
            <a:lvl7pPr marL="806249" indent="0">
              <a:buNone/>
              <a:defRPr sz="400"/>
            </a:lvl7pPr>
            <a:lvl8pPr marL="940624" indent="0">
              <a:buNone/>
              <a:defRPr sz="400"/>
            </a:lvl8pPr>
            <a:lvl9pPr marL="1074999" indent="0">
              <a:buNone/>
              <a:defRPr sz="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70FA14-9D39-4806-949E-B3BE3891BC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839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6220" y="2495127"/>
            <a:ext cx="6782539" cy="7056994"/>
          </a:xfrm>
        </p:spPr>
        <p:txBody>
          <a:bodyPr/>
          <a:lstStyle>
            <a:lvl1pPr>
              <a:defRPr sz="800"/>
            </a:lvl1pPr>
            <a:lvl2pPr>
              <a:defRPr sz="700"/>
            </a:lvl2pPr>
            <a:lvl3pPr>
              <a:defRPr sz="600"/>
            </a:lvl3pPr>
            <a:lvl4pPr>
              <a:defRPr sz="500"/>
            </a:lvl4pPr>
            <a:lvl5pPr>
              <a:defRPr sz="500"/>
            </a:lvl5pPr>
            <a:lvl6pPr>
              <a:defRPr sz="500"/>
            </a:lvl6pPr>
            <a:lvl7pPr>
              <a:defRPr sz="500"/>
            </a:lvl7pPr>
            <a:lvl8pPr>
              <a:defRPr sz="500"/>
            </a:lvl8pPr>
            <a:lvl9pPr>
              <a:defRPr sz="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3767" y="2495127"/>
            <a:ext cx="6782539" cy="7056994"/>
          </a:xfrm>
        </p:spPr>
        <p:txBody>
          <a:bodyPr/>
          <a:lstStyle>
            <a:lvl1pPr>
              <a:defRPr sz="800"/>
            </a:lvl1pPr>
            <a:lvl2pPr>
              <a:defRPr sz="700"/>
            </a:lvl2pPr>
            <a:lvl3pPr>
              <a:defRPr sz="600"/>
            </a:lvl3pPr>
            <a:lvl4pPr>
              <a:defRPr sz="500"/>
            </a:lvl4pPr>
            <a:lvl5pPr>
              <a:defRPr sz="500"/>
            </a:lvl5pPr>
            <a:lvl6pPr>
              <a:defRPr sz="500"/>
            </a:lvl6pPr>
            <a:lvl7pPr>
              <a:defRPr sz="500"/>
            </a:lvl7pPr>
            <a:lvl8pPr>
              <a:defRPr sz="500"/>
            </a:lvl8pPr>
            <a:lvl9pPr>
              <a:defRPr sz="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6C924F-BBDA-41FD-9C55-1FB7E56E70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571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6220" y="2393485"/>
            <a:ext cx="6681741" cy="997865"/>
          </a:xfrm>
        </p:spPr>
        <p:txBody>
          <a:bodyPr anchor="b"/>
          <a:lstStyle>
            <a:lvl1pPr marL="0" indent="0">
              <a:buNone/>
              <a:defRPr sz="700" b="1"/>
            </a:lvl1pPr>
            <a:lvl2pPr marL="134375" indent="0">
              <a:buNone/>
              <a:defRPr sz="600" b="1"/>
            </a:lvl2pPr>
            <a:lvl3pPr marL="268750" indent="0">
              <a:buNone/>
              <a:defRPr sz="500" b="1"/>
            </a:lvl3pPr>
            <a:lvl4pPr marL="403124" indent="0">
              <a:buNone/>
              <a:defRPr sz="500" b="1"/>
            </a:lvl4pPr>
            <a:lvl5pPr marL="537499" indent="0">
              <a:buNone/>
              <a:defRPr sz="500" b="1"/>
            </a:lvl5pPr>
            <a:lvl6pPr marL="671874" indent="0">
              <a:buNone/>
              <a:defRPr sz="500" b="1"/>
            </a:lvl6pPr>
            <a:lvl7pPr marL="806249" indent="0">
              <a:buNone/>
              <a:defRPr sz="500" b="1"/>
            </a:lvl7pPr>
            <a:lvl8pPr marL="940624" indent="0">
              <a:buNone/>
              <a:defRPr sz="500" b="1"/>
            </a:lvl8pPr>
            <a:lvl9pPr marL="1074999" indent="0">
              <a:buNone/>
              <a:defRPr sz="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6220" y="3391349"/>
            <a:ext cx="6681741" cy="6160772"/>
          </a:xfrm>
        </p:spPr>
        <p:txBody>
          <a:bodyPr/>
          <a:lstStyle>
            <a:lvl1pPr>
              <a:defRPr sz="700"/>
            </a:lvl1pPr>
            <a:lvl2pPr>
              <a:defRPr sz="600"/>
            </a:lvl2pPr>
            <a:lvl3pPr>
              <a:defRPr sz="500"/>
            </a:lvl3pPr>
            <a:lvl4pPr>
              <a:defRPr sz="500"/>
            </a:lvl4pPr>
            <a:lvl5pPr>
              <a:defRPr sz="500"/>
            </a:lvl5pPr>
            <a:lvl6pPr>
              <a:defRPr sz="500"/>
            </a:lvl6pPr>
            <a:lvl7pPr>
              <a:defRPr sz="500"/>
            </a:lvl7pPr>
            <a:lvl8pPr>
              <a:defRPr sz="500"/>
            </a:lvl8pPr>
            <a:lvl9pPr>
              <a:defRPr sz="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82220" y="2393485"/>
            <a:ext cx="6684086" cy="997865"/>
          </a:xfrm>
        </p:spPr>
        <p:txBody>
          <a:bodyPr anchor="b"/>
          <a:lstStyle>
            <a:lvl1pPr marL="0" indent="0">
              <a:buNone/>
              <a:defRPr sz="700" b="1"/>
            </a:lvl1pPr>
            <a:lvl2pPr marL="134375" indent="0">
              <a:buNone/>
              <a:defRPr sz="600" b="1"/>
            </a:lvl2pPr>
            <a:lvl3pPr marL="268750" indent="0">
              <a:buNone/>
              <a:defRPr sz="500" b="1"/>
            </a:lvl3pPr>
            <a:lvl4pPr marL="403124" indent="0">
              <a:buNone/>
              <a:defRPr sz="500" b="1"/>
            </a:lvl4pPr>
            <a:lvl5pPr marL="537499" indent="0">
              <a:buNone/>
              <a:defRPr sz="500" b="1"/>
            </a:lvl5pPr>
            <a:lvl6pPr marL="671874" indent="0">
              <a:buNone/>
              <a:defRPr sz="500" b="1"/>
            </a:lvl6pPr>
            <a:lvl7pPr marL="806249" indent="0">
              <a:buNone/>
              <a:defRPr sz="500" b="1"/>
            </a:lvl7pPr>
            <a:lvl8pPr marL="940624" indent="0">
              <a:buNone/>
              <a:defRPr sz="500" b="1"/>
            </a:lvl8pPr>
            <a:lvl9pPr marL="1074999" indent="0">
              <a:buNone/>
              <a:defRPr sz="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82220" y="3391349"/>
            <a:ext cx="6684086" cy="6160772"/>
          </a:xfrm>
        </p:spPr>
        <p:txBody>
          <a:bodyPr/>
          <a:lstStyle>
            <a:lvl1pPr>
              <a:defRPr sz="700"/>
            </a:lvl1pPr>
            <a:lvl2pPr>
              <a:defRPr sz="600"/>
            </a:lvl2pPr>
            <a:lvl3pPr>
              <a:defRPr sz="500"/>
            </a:lvl3pPr>
            <a:lvl4pPr>
              <a:defRPr sz="500"/>
            </a:lvl4pPr>
            <a:lvl5pPr>
              <a:defRPr sz="500"/>
            </a:lvl5pPr>
            <a:lvl6pPr>
              <a:defRPr sz="500"/>
            </a:lvl6pPr>
            <a:lvl7pPr>
              <a:defRPr sz="500"/>
            </a:lvl7pPr>
            <a:lvl8pPr>
              <a:defRPr sz="500"/>
            </a:lvl8pPr>
            <a:lvl9pPr>
              <a:defRPr sz="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7FBADF-B505-4198-8365-9B71066E05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792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942252-4A21-4631-A3D7-208DDDEC7C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380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FCFBB-598A-4730-9CBA-908DB7144FC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127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221" y="425601"/>
            <a:ext cx="4975205" cy="1811937"/>
          </a:xfrm>
        </p:spPr>
        <p:txBody>
          <a:bodyPr anchor="b"/>
          <a:lstStyle>
            <a:lvl1pPr algn="l">
              <a:defRPr sz="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12393" y="425601"/>
            <a:ext cx="8453912" cy="9126520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6221" y="2237539"/>
            <a:ext cx="4975205" cy="7314583"/>
          </a:xfrm>
        </p:spPr>
        <p:txBody>
          <a:bodyPr/>
          <a:lstStyle>
            <a:lvl1pPr marL="0" indent="0">
              <a:buNone/>
              <a:defRPr sz="400"/>
            </a:lvl1pPr>
            <a:lvl2pPr marL="134375" indent="0">
              <a:buNone/>
              <a:defRPr sz="400"/>
            </a:lvl2pPr>
            <a:lvl3pPr marL="268750" indent="0">
              <a:buNone/>
              <a:defRPr sz="300"/>
            </a:lvl3pPr>
            <a:lvl4pPr marL="403124" indent="0">
              <a:buNone/>
              <a:defRPr sz="300"/>
            </a:lvl4pPr>
            <a:lvl5pPr marL="537499" indent="0">
              <a:buNone/>
              <a:defRPr sz="300"/>
            </a:lvl5pPr>
            <a:lvl6pPr marL="671874" indent="0">
              <a:buNone/>
              <a:defRPr sz="300"/>
            </a:lvl6pPr>
            <a:lvl7pPr marL="806249" indent="0">
              <a:buNone/>
              <a:defRPr sz="300"/>
            </a:lvl7pPr>
            <a:lvl8pPr marL="940624" indent="0">
              <a:buNone/>
              <a:defRPr sz="300"/>
            </a:lvl8pPr>
            <a:lvl9pPr marL="1074999" indent="0">
              <a:buNone/>
              <a:defRPr sz="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657E9A-23B7-4516-94D3-88C02B0CF0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193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3933" y="7485380"/>
            <a:ext cx="9073703" cy="883691"/>
          </a:xfrm>
        </p:spPr>
        <p:txBody>
          <a:bodyPr anchor="b"/>
          <a:lstStyle>
            <a:lvl1pPr algn="l">
              <a:defRPr sz="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933" y="955631"/>
            <a:ext cx="9073703" cy="6416040"/>
          </a:xfrm>
        </p:spPr>
        <p:txBody>
          <a:bodyPr/>
          <a:lstStyle>
            <a:lvl1pPr marL="0" indent="0">
              <a:buNone/>
              <a:defRPr sz="900"/>
            </a:lvl1pPr>
            <a:lvl2pPr marL="134375" indent="0">
              <a:buNone/>
              <a:defRPr sz="800"/>
            </a:lvl2pPr>
            <a:lvl3pPr marL="268750" indent="0">
              <a:buNone/>
              <a:defRPr sz="700"/>
            </a:lvl3pPr>
            <a:lvl4pPr marL="403124" indent="0">
              <a:buNone/>
              <a:defRPr sz="600"/>
            </a:lvl4pPr>
            <a:lvl5pPr marL="537499" indent="0">
              <a:buNone/>
              <a:defRPr sz="600"/>
            </a:lvl5pPr>
            <a:lvl6pPr marL="671874" indent="0">
              <a:buNone/>
              <a:defRPr sz="600"/>
            </a:lvl6pPr>
            <a:lvl7pPr marL="806249" indent="0">
              <a:buNone/>
              <a:defRPr sz="600"/>
            </a:lvl7pPr>
            <a:lvl8pPr marL="940624" indent="0">
              <a:buNone/>
              <a:defRPr sz="600"/>
            </a:lvl8pPr>
            <a:lvl9pPr marL="1074999" indent="0">
              <a:buNone/>
              <a:defRPr sz="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933" y="8369071"/>
            <a:ext cx="9073703" cy="1254989"/>
          </a:xfrm>
        </p:spPr>
        <p:txBody>
          <a:bodyPr/>
          <a:lstStyle>
            <a:lvl1pPr marL="0" indent="0">
              <a:buNone/>
              <a:defRPr sz="400"/>
            </a:lvl1pPr>
            <a:lvl2pPr marL="134375" indent="0">
              <a:buNone/>
              <a:defRPr sz="400"/>
            </a:lvl2pPr>
            <a:lvl3pPr marL="268750" indent="0">
              <a:buNone/>
              <a:defRPr sz="300"/>
            </a:lvl3pPr>
            <a:lvl4pPr marL="403124" indent="0">
              <a:buNone/>
              <a:defRPr sz="300"/>
            </a:lvl4pPr>
            <a:lvl5pPr marL="537499" indent="0">
              <a:buNone/>
              <a:defRPr sz="300"/>
            </a:lvl5pPr>
            <a:lvl6pPr marL="671874" indent="0">
              <a:buNone/>
              <a:defRPr sz="300"/>
            </a:lvl6pPr>
            <a:lvl7pPr marL="806249" indent="0">
              <a:buNone/>
              <a:defRPr sz="300"/>
            </a:lvl7pPr>
            <a:lvl8pPr marL="940624" indent="0">
              <a:buNone/>
              <a:defRPr sz="300"/>
            </a:lvl8pPr>
            <a:lvl9pPr marL="1074999" indent="0">
              <a:buNone/>
              <a:defRPr sz="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8F014-7DFC-418B-9919-09D778EA78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140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81" name="Rectangle 13"/>
          <p:cNvSpPr>
            <a:spLocks noChangeAspect="1" noChangeArrowheads="1"/>
          </p:cNvSpPr>
          <p:nvPr/>
        </p:nvSpPr>
        <p:spPr bwMode="auto">
          <a:xfrm>
            <a:off x="0" y="1955815"/>
            <a:ext cx="3784382" cy="8737585"/>
          </a:xfrm>
          <a:prstGeom prst="rect">
            <a:avLst/>
          </a:prstGeom>
          <a:solidFill>
            <a:schemeClr val="accent5">
              <a:lumMod val="90000"/>
              <a:alpha val="50000"/>
            </a:schemeClr>
          </a:solidFill>
          <a:ln>
            <a:noFill/>
          </a:ln>
          <a:effectLst/>
        </p:spPr>
        <p:txBody>
          <a:bodyPr wrap="none" lIns="80657" tIns="40632" rIns="80657" bIns="40632" anchor="ctr"/>
          <a:lstStyle/>
          <a:p>
            <a:pPr marL="301877" indent="-301877" algn="ctr" defTabSz="1848122"/>
            <a:endParaRPr lang="en-US"/>
          </a:p>
        </p:txBody>
      </p:sp>
      <p:pic>
        <p:nvPicPr>
          <p:cNvPr id="83982" name="Picture 14" descr="MPj03905180000[1]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99" b="72250"/>
          <a:stretch>
            <a:fillRect/>
          </a:stretch>
        </p:blipFill>
        <p:spPr bwMode="auto">
          <a:xfrm>
            <a:off x="8849134" y="0"/>
            <a:ext cx="3167873" cy="401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83983" name="Picture 15" descr="MPj03211020000[1]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000" b="34750"/>
          <a:stretch>
            <a:fillRect/>
          </a:stretch>
        </p:blipFill>
        <p:spPr bwMode="auto">
          <a:xfrm>
            <a:off x="12001066" y="0"/>
            <a:ext cx="3121459" cy="401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83984" name="Picture 16" descr="MPj03905200000[1]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750" b="22501"/>
          <a:stretch>
            <a:fillRect/>
          </a:stretch>
        </p:blipFill>
        <p:spPr bwMode="auto">
          <a:xfrm>
            <a:off x="6098519" y="0"/>
            <a:ext cx="2759054" cy="401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83985" name="Line 17"/>
          <p:cNvSpPr>
            <a:spLocks noChangeShapeType="1"/>
          </p:cNvSpPr>
          <p:nvPr/>
        </p:nvSpPr>
        <p:spPr bwMode="auto">
          <a:xfrm>
            <a:off x="0" y="1955815"/>
            <a:ext cx="15122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657" tIns="40632" rIns="80657" bIns="40632"/>
          <a:lstStyle/>
          <a:p>
            <a:endParaRPr lang="en-US"/>
          </a:p>
        </p:txBody>
      </p:sp>
      <p:sp>
        <p:nvSpPr>
          <p:cNvPr id="83986" name="Line 18"/>
          <p:cNvSpPr>
            <a:spLocks noChangeShapeType="1"/>
          </p:cNvSpPr>
          <p:nvPr/>
        </p:nvSpPr>
        <p:spPr bwMode="auto">
          <a:xfrm>
            <a:off x="0" y="2090411"/>
            <a:ext cx="151225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657" tIns="40632" rIns="80657" bIns="40632"/>
          <a:lstStyle/>
          <a:p>
            <a:endParaRPr lang="en-US"/>
          </a:p>
        </p:txBody>
      </p:sp>
      <p:sp>
        <p:nvSpPr>
          <p:cNvPr id="83987" name="Line 19"/>
          <p:cNvSpPr>
            <a:spLocks noChangeShapeType="1"/>
          </p:cNvSpPr>
          <p:nvPr/>
        </p:nvSpPr>
        <p:spPr bwMode="auto">
          <a:xfrm>
            <a:off x="3788133" y="10466908"/>
            <a:ext cx="1133814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657" tIns="40632" rIns="80657" bIns="40632"/>
          <a:lstStyle/>
          <a:p>
            <a:endParaRPr lang="en-US"/>
          </a:p>
        </p:txBody>
      </p:sp>
      <p:sp>
        <p:nvSpPr>
          <p:cNvPr id="83988" name="Line 20"/>
          <p:cNvSpPr>
            <a:spLocks noChangeShapeType="1"/>
          </p:cNvSpPr>
          <p:nvPr/>
        </p:nvSpPr>
        <p:spPr bwMode="auto">
          <a:xfrm>
            <a:off x="3784382" y="1955815"/>
            <a:ext cx="0" cy="873758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657" tIns="40632" rIns="80657" bIns="40632"/>
          <a:lstStyle/>
          <a:p>
            <a:endParaRPr lang="en-US"/>
          </a:p>
        </p:txBody>
      </p:sp>
      <p:sp>
        <p:nvSpPr>
          <p:cNvPr id="83989" name="Line 21"/>
          <p:cNvSpPr>
            <a:spLocks noChangeShapeType="1"/>
          </p:cNvSpPr>
          <p:nvPr/>
        </p:nvSpPr>
        <p:spPr bwMode="auto">
          <a:xfrm>
            <a:off x="313647" y="1965098"/>
            <a:ext cx="0" cy="874872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657" tIns="40632" rIns="80657" bIns="40632"/>
          <a:lstStyle/>
          <a:p>
            <a:endParaRPr lang="en-US"/>
          </a:p>
        </p:txBody>
      </p:sp>
      <p:sp>
        <p:nvSpPr>
          <p:cNvPr id="83990" name="Line 22"/>
          <p:cNvSpPr>
            <a:spLocks noChangeShapeType="1"/>
          </p:cNvSpPr>
          <p:nvPr/>
        </p:nvSpPr>
        <p:spPr bwMode="auto">
          <a:xfrm>
            <a:off x="4000043" y="0"/>
            <a:ext cx="0" cy="1069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657" tIns="40632" rIns="80657" bIns="40632"/>
          <a:lstStyle/>
          <a:p>
            <a:endParaRPr lang="en-US"/>
          </a:p>
        </p:txBody>
      </p:sp>
      <p:sp>
        <p:nvSpPr>
          <p:cNvPr id="83991" name="Line 23"/>
          <p:cNvSpPr>
            <a:spLocks noChangeShapeType="1"/>
          </p:cNvSpPr>
          <p:nvPr/>
        </p:nvSpPr>
        <p:spPr bwMode="auto">
          <a:xfrm>
            <a:off x="7663468" y="2090412"/>
            <a:ext cx="0" cy="860298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657" tIns="40632" rIns="80657" bIns="40632"/>
          <a:lstStyle/>
          <a:p>
            <a:endParaRPr lang="en-US"/>
          </a:p>
        </p:txBody>
      </p:sp>
      <p:sp>
        <p:nvSpPr>
          <p:cNvPr id="83992" name="Line 24"/>
          <p:cNvSpPr>
            <a:spLocks noChangeShapeType="1"/>
          </p:cNvSpPr>
          <p:nvPr/>
        </p:nvSpPr>
        <p:spPr bwMode="auto">
          <a:xfrm>
            <a:off x="11338143" y="2090412"/>
            <a:ext cx="0" cy="860298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657" tIns="40632" rIns="80657" bIns="40632"/>
          <a:lstStyle/>
          <a:p>
            <a:endParaRPr lang="en-US"/>
          </a:p>
        </p:txBody>
      </p:sp>
      <p:sp>
        <p:nvSpPr>
          <p:cNvPr id="83993" name="Line 25"/>
          <p:cNvSpPr>
            <a:spLocks noChangeShapeType="1"/>
          </p:cNvSpPr>
          <p:nvPr/>
        </p:nvSpPr>
        <p:spPr bwMode="auto">
          <a:xfrm>
            <a:off x="14774655" y="2090412"/>
            <a:ext cx="0" cy="860298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657" tIns="40632" rIns="80657" bIns="40632"/>
          <a:lstStyle/>
          <a:p>
            <a:endParaRPr lang="en-US"/>
          </a:p>
        </p:txBody>
      </p:sp>
      <p:sp>
        <p:nvSpPr>
          <p:cNvPr id="83994" name="Rectangle 26"/>
          <p:cNvSpPr>
            <a:spLocks noChangeAspect="1" noChangeArrowheads="1"/>
          </p:cNvSpPr>
          <p:nvPr/>
        </p:nvSpPr>
        <p:spPr bwMode="auto">
          <a:xfrm>
            <a:off x="0" y="2321"/>
            <a:ext cx="6143526" cy="39868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</p:spPr>
        <p:txBody>
          <a:bodyPr wrap="none" lIns="80657" tIns="40632" rIns="80657" bIns="40632" anchor="ctr"/>
          <a:lstStyle/>
          <a:p>
            <a:endParaRPr lang="en-US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6222" y="428386"/>
            <a:ext cx="13610084" cy="1782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6861" tIns="13431" rIns="26861" bIns="134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6222" y="2495127"/>
            <a:ext cx="13610084" cy="7056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6861" tIns="13431" rIns="26861" bIns="134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56221" y="9737771"/>
            <a:ext cx="3528402" cy="742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6861" tIns="13431" rIns="26861" bIns="13431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500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166958" y="9737771"/>
            <a:ext cx="4788612" cy="742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6861" tIns="13431" rIns="26861" bIns="13431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500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37904" y="9737771"/>
            <a:ext cx="3528402" cy="742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6861" tIns="13431" rIns="26861" bIns="13431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500">
                <a:latin typeface="+mn-lt"/>
              </a:defRPr>
            </a:lvl1pPr>
          </a:lstStyle>
          <a:p>
            <a:fld id="{1E2B1309-A9D8-4C66-99C6-860A28674D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1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13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13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13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1300">
          <a:solidFill>
            <a:schemeClr val="tx2"/>
          </a:solidFill>
          <a:latin typeface="Arial" charset="0"/>
        </a:defRPr>
      </a:lvl5pPr>
      <a:lvl6pPr marL="134375" algn="ctr" rtl="0" eaLnBrk="1" fontAlgn="base" hangingPunct="1">
        <a:spcBef>
          <a:spcPct val="0"/>
        </a:spcBef>
        <a:spcAft>
          <a:spcPct val="0"/>
        </a:spcAft>
        <a:defRPr sz="1300">
          <a:solidFill>
            <a:schemeClr val="tx2"/>
          </a:solidFill>
          <a:latin typeface="Arial" charset="0"/>
        </a:defRPr>
      </a:lvl6pPr>
      <a:lvl7pPr marL="268750" algn="ctr" rtl="0" eaLnBrk="1" fontAlgn="base" hangingPunct="1">
        <a:spcBef>
          <a:spcPct val="0"/>
        </a:spcBef>
        <a:spcAft>
          <a:spcPct val="0"/>
        </a:spcAft>
        <a:defRPr sz="1300">
          <a:solidFill>
            <a:schemeClr val="tx2"/>
          </a:solidFill>
          <a:latin typeface="Arial" charset="0"/>
        </a:defRPr>
      </a:lvl7pPr>
      <a:lvl8pPr marL="403124" algn="ctr" rtl="0" eaLnBrk="1" fontAlgn="base" hangingPunct="1">
        <a:spcBef>
          <a:spcPct val="0"/>
        </a:spcBef>
        <a:spcAft>
          <a:spcPct val="0"/>
        </a:spcAft>
        <a:defRPr sz="1300">
          <a:solidFill>
            <a:schemeClr val="tx2"/>
          </a:solidFill>
          <a:latin typeface="Arial" charset="0"/>
        </a:defRPr>
      </a:lvl8pPr>
      <a:lvl9pPr marL="537499" algn="ctr" rtl="0" eaLnBrk="1" fontAlgn="base" hangingPunct="1">
        <a:spcBef>
          <a:spcPct val="0"/>
        </a:spcBef>
        <a:spcAft>
          <a:spcPct val="0"/>
        </a:spcAft>
        <a:defRPr sz="1300">
          <a:solidFill>
            <a:schemeClr val="tx2"/>
          </a:solidFill>
          <a:latin typeface="Arial" charset="0"/>
        </a:defRPr>
      </a:lvl9pPr>
    </p:titleStyle>
    <p:bodyStyle>
      <a:lvl1pPr marL="99848" indent="-99848" algn="l" rtl="0" eaLnBrk="1" fontAlgn="base" hangingPunct="1">
        <a:spcBef>
          <a:spcPct val="20000"/>
        </a:spcBef>
        <a:spcAft>
          <a:spcPct val="0"/>
        </a:spcAft>
        <a:buChar char="•"/>
        <a:defRPr sz="1000">
          <a:solidFill>
            <a:schemeClr val="tx1"/>
          </a:solidFill>
          <a:latin typeface="+mn-lt"/>
          <a:ea typeface="+mn-ea"/>
          <a:cs typeface="+mn-cs"/>
        </a:defRPr>
      </a:lvl1pPr>
      <a:lvl2pPr marL="217426" indent="-84451" algn="l" rtl="0" eaLnBrk="1" fontAlgn="base" hangingPunct="1">
        <a:spcBef>
          <a:spcPct val="20000"/>
        </a:spcBef>
        <a:spcAft>
          <a:spcPct val="0"/>
        </a:spcAft>
        <a:buChar char="–"/>
        <a:defRPr sz="800">
          <a:solidFill>
            <a:schemeClr val="tx1"/>
          </a:solidFill>
          <a:latin typeface="+mn-lt"/>
        </a:defRPr>
      </a:lvl2pPr>
      <a:lvl3pPr marL="335470" indent="-66721" algn="l" rtl="0" eaLnBrk="1" fontAlgn="base" hangingPunct="1">
        <a:spcBef>
          <a:spcPct val="20000"/>
        </a:spcBef>
        <a:spcAft>
          <a:spcPct val="0"/>
        </a:spcAft>
        <a:buChar char="•"/>
        <a:defRPr sz="600">
          <a:solidFill>
            <a:schemeClr val="tx1"/>
          </a:solidFill>
          <a:latin typeface="+mn-lt"/>
        </a:defRPr>
      </a:lvl3pPr>
      <a:lvl4pPr marL="470779" indent="-69054" algn="l" rtl="0" eaLnBrk="1" fontAlgn="base" hangingPunct="1">
        <a:spcBef>
          <a:spcPct val="20000"/>
        </a:spcBef>
        <a:spcAft>
          <a:spcPct val="0"/>
        </a:spcAft>
        <a:buChar char="–"/>
        <a:defRPr sz="600">
          <a:solidFill>
            <a:schemeClr val="tx1"/>
          </a:solidFill>
          <a:latin typeface="+mn-lt"/>
        </a:defRPr>
      </a:lvl4pPr>
      <a:lvl5pPr marL="604221" indent="-66721" algn="l" rtl="0" eaLnBrk="1" fontAlgn="base" hangingPunct="1">
        <a:spcBef>
          <a:spcPct val="20000"/>
        </a:spcBef>
        <a:spcAft>
          <a:spcPct val="0"/>
        </a:spcAft>
        <a:buChar char="»"/>
        <a:defRPr sz="600">
          <a:solidFill>
            <a:schemeClr val="tx1"/>
          </a:solidFill>
          <a:latin typeface="+mn-lt"/>
        </a:defRPr>
      </a:lvl5pPr>
      <a:lvl6pPr marL="738596" indent="-66721" algn="l" rtl="0" eaLnBrk="1" fontAlgn="base" hangingPunct="1">
        <a:spcBef>
          <a:spcPct val="20000"/>
        </a:spcBef>
        <a:spcAft>
          <a:spcPct val="0"/>
        </a:spcAft>
        <a:buChar char="»"/>
        <a:defRPr sz="600">
          <a:solidFill>
            <a:schemeClr val="tx1"/>
          </a:solidFill>
          <a:latin typeface="+mn-lt"/>
        </a:defRPr>
      </a:lvl6pPr>
      <a:lvl7pPr marL="872971" indent="-66721" algn="l" rtl="0" eaLnBrk="1" fontAlgn="base" hangingPunct="1">
        <a:spcBef>
          <a:spcPct val="20000"/>
        </a:spcBef>
        <a:spcAft>
          <a:spcPct val="0"/>
        </a:spcAft>
        <a:buChar char="»"/>
        <a:defRPr sz="600">
          <a:solidFill>
            <a:schemeClr val="tx1"/>
          </a:solidFill>
          <a:latin typeface="+mn-lt"/>
        </a:defRPr>
      </a:lvl7pPr>
      <a:lvl8pPr marL="1007345" indent="-66721" algn="l" rtl="0" eaLnBrk="1" fontAlgn="base" hangingPunct="1">
        <a:spcBef>
          <a:spcPct val="20000"/>
        </a:spcBef>
        <a:spcAft>
          <a:spcPct val="0"/>
        </a:spcAft>
        <a:buChar char="»"/>
        <a:defRPr sz="600">
          <a:solidFill>
            <a:schemeClr val="tx1"/>
          </a:solidFill>
          <a:latin typeface="+mn-lt"/>
        </a:defRPr>
      </a:lvl8pPr>
      <a:lvl9pPr marL="1141720" indent="-66721" algn="l" rtl="0" eaLnBrk="1" fontAlgn="base" hangingPunct="1">
        <a:spcBef>
          <a:spcPct val="20000"/>
        </a:spcBef>
        <a:spcAft>
          <a:spcPct val="0"/>
        </a:spcAft>
        <a:buChar char="»"/>
        <a:defRPr sz="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268750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1pPr>
      <a:lvl2pPr marL="134375" algn="l" defTabSz="268750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2pPr>
      <a:lvl3pPr marL="268750" algn="l" defTabSz="268750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3pPr>
      <a:lvl4pPr marL="403124" algn="l" defTabSz="268750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4pPr>
      <a:lvl5pPr marL="537499" algn="l" defTabSz="268750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5pPr>
      <a:lvl6pPr marL="671874" algn="l" defTabSz="268750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6pPr>
      <a:lvl7pPr marL="806249" algn="l" defTabSz="268750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7pPr>
      <a:lvl8pPr marL="940624" algn="l" defTabSz="268750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8pPr>
      <a:lvl9pPr marL="1074999" algn="l" defTabSz="268750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86916" y="394969"/>
            <a:ext cx="10776487" cy="1134317"/>
          </a:xfrm>
          <a:noFill/>
        </p:spPr>
        <p:txBody>
          <a:bodyPr/>
          <a:lstStyle/>
          <a:p>
            <a:r>
              <a:rPr lang="en-US" sz="3600" b="1" dirty="0">
                <a:solidFill>
                  <a:schemeClr val="accent1">
                    <a:lumMod val="25000"/>
                  </a:schemeClr>
                </a:solidFill>
              </a:rPr>
              <a:t>POSTER TITLE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17587" y="2251177"/>
            <a:ext cx="3037070" cy="2421849"/>
          </a:xfrm>
          <a:noFill/>
        </p:spPr>
        <p:txBody>
          <a:bodyPr lIns="26875" tIns="13438" rIns="26875" bIns="13438"/>
          <a:lstStyle/>
          <a:p>
            <a:pPr marL="0" indent="0" algn="ctr">
              <a:spcBef>
                <a:spcPct val="0"/>
              </a:spcBef>
              <a:spcAft>
                <a:spcPct val="65000"/>
              </a:spcAft>
              <a:buNone/>
            </a:pPr>
            <a:r>
              <a:rPr lang="en-US" sz="1600" b="1" dirty="0">
                <a:solidFill>
                  <a:schemeClr val="accent1">
                    <a:lumMod val="25000"/>
                  </a:schemeClr>
                </a:solidFill>
                <a:latin typeface="+mj-lt"/>
              </a:rPr>
              <a:t>ABSTRACT</a:t>
            </a:r>
          </a:p>
          <a:p>
            <a:pPr marL="0" indent="0">
              <a:lnSpc>
                <a:spcPct val="115000"/>
              </a:lnSpc>
              <a:spcBef>
                <a:spcPct val="0"/>
              </a:spcBef>
              <a:spcAft>
                <a:spcPct val="75000"/>
              </a:spcAft>
              <a:buNone/>
            </a:pPr>
            <a:r>
              <a:rPr lang="en-US" sz="1400" b="1" dirty="0">
                <a:latin typeface="+mj-lt"/>
              </a:rPr>
              <a:t>Title:</a:t>
            </a:r>
            <a:br>
              <a:rPr lang="en-US" sz="1400" b="1" dirty="0">
                <a:latin typeface="+mj-lt"/>
              </a:rPr>
            </a:br>
            <a:r>
              <a:rPr lang="en-US" sz="1400" dirty="0">
                <a:latin typeface="+mj-lt"/>
              </a:rPr>
              <a:t>[Add text here]</a:t>
            </a:r>
          </a:p>
          <a:p>
            <a:pPr marL="0" indent="0">
              <a:lnSpc>
                <a:spcPct val="115000"/>
              </a:lnSpc>
              <a:spcBef>
                <a:spcPct val="0"/>
              </a:spcBef>
              <a:spcAft>
                <a:spcPct val="10000"/>
              </a:spcAft>
              <a:buNone/>
            </a:pPr>
            <a:r>
              <a:rPr lang="en-US" sz="1400" b="1" dirty="0">
                <a:latin typeface="+mj-lt"/>
              </a:rPr>
              <a:t>Overview:</a:t>
            </a:r>
          </a:p>
          <a:p>
            <a:pPr marL="0" indent="0">
              <a:lnSpc>
                <a:spcPct val="115000"/>
              </a:lnSpc>
              <a:spcBef>
                <a:spcPct val="0"/>
              </a:spcBef>
              <a:spcAft>
                <a:spcPct val="75000"/>
              </a:spcAft>
              <a:buNone/>
            </a:pPr>
            <a:r>
              <a:rPr lang="bg-BG" sz="1400" dirty="0">
                <a:latin typeface="+mj-lt"/>
              </a:rPr>
              <a:t>[</a:t>
            </a:r>
            <a:r>
              <a:rPr lang="en-US" sz="1400" dirty="0">
                <a:latin typeface="+mj-lt"/>
              </a:rPr>
              <a:t>Add text here</a:t>
            </a:r>
            <a:r>
              <a:rPr lang="bg-BG" sz="1400" dirty="0">
                <a:latin typeface="+mj-lt"/>
              </a:rPr>
              <a:t>]</a:t>
            </a:r>
          </a:p>
          <a:p>
            <a:pPr marL="0" indent="0">
              <a:lnSpc>
                <a:spcPct val="115000"/>
              </a:lnSpc>
              <a:spcBef>
                <a:spcPct val="0"/>
              </a:spcBef>
              <a:spcAft>
                <a:spcPct val="10000"/>
              </a:spcAft>
              <a:buNone/>
            </a:pPr>
            <a:r>
              <a:rPr lang="en-US" sz="1400" b="1" dirty="0">
                <a:latin typeface="+mj-lt"/>
              </a:rPr>
              <a:t>Research objective: </a:t>
            </a:r>
          </a:p>
          <a:p>
            <a:pPr marL="0" indent="0">
              <a:lnSpc>
                <a:spcPct val="115000"/>
              </a:lnSpc>
              <a:spcBef>
                <a:spcPct val="0"/>
              </a:spcBef>
              <a:spcAft>
                <a:spcPct val="75000"/>
              </a:spcAft>
              <a:buNone/>
            </a:pPr>
            <a:r>
              <a:rPr lang="bg-BG" sz="1400" dirty="0">
                <a:latin typeface="+mj-lt"/>
              </a:rPr>
              <a:t>[</a:t>
            </a:r>
            <a:r>
              <a:rPr lang="en-US" sz="1400" dirty="0">
                <a:latin typeface="+mj-lt"/>
              </a:rPr>
              <a:t>Add text here</a:t>
            </a:r>
            <a:r>
              <a:rPr lang="bg-BG" sz="1400" dirty="0">
                <a:latin typeface="+mj-lt"/>
              </a:rPr>
              <a:t>]</a:t>
            </a:r>
          </a:p>
          <a:p>
            <a:pPr marL="0" indent="0">
              <a:lnSpc>
                <a:spcPct val="115000"/>
              </a:lnSpc>
              <a:spcBef>
                <a:spcPct val="0"/>
              </a:spcBef>
              <a:spcAft>
                <a:spcPct val="10000"/>
              </a:spcAft>
              <a:buNone/>
            </a:pPr>
            <a:r>
              <a:rPr lang="en-US" sz="1400" b="1" dirty="0">
                <a:latin typeface="+mj-lt"/>
              </a:rPr>
              <a:t>Research methodology: </a:t>
            </a:r>
          </a:p>
          <a:p>
            <a:pPr marL="0" indent="0">
              <a:lnSpc>
                <a:spcPct val="115000"/>
              </a:lnSpc>
              <a:spcBef>
                <a:spcPct val="0"/>
              </a:spcBef>
              <a:spcAft>
                <a:spcPct val="75000"/>
              </a:spcAft>
              <a:buNone/>
            </a:pPr>
            <a:r>
              <a:rPr lang="bg-BG" sz="1400" dirty="0">
                <a:latin typeface="+mj-lt"/>
              </a:rPr>
              <a:t>[</a:t>
            </a:r>
            <a:r>
              <a:rPr lang="en-US" sz="1400" dirty="0">
                <a:latin typeface="+mj-lt"/>
              </a:rPr>
              <a:t>Add text here</a:t>
            </a:r>
            <a:r>
              <a:rPr lang="bg-BG" sz="1400" dirty="0">
                <a:latin typeface="+mj-lt"/>
              </a:rPr>
              <a:t>]</a:t>
            </a:r>
          </a:p>
          <a:p>
            <a:pPr marL="0" indent="0">
              <a:lnSpc>
                <a:spcPct val="115000"/>
              </a:lnSpc>
              <a:spcBef>
                <a:spcPct val="0"/>
              </a:spcBef>
              <a:spcAft>
                <a:spcPct val="10000"/>
              </a:spcAft>
              <a:buNone/>
            </a:pPr>
            <a:r>
              <a:rPr lang="en-US" sz="1400" b="1" dirty="0">
                <a:latin typeface="+mj-lt"/>
              </a:rPr>
              <a:t>Achieved results:</a:t>
            </a:r>
          </a:p>
          <a:p>
            <a:pPr marL="0" indent="0">
              <a:lnSpc>
                <a:spcPct val="115000"/>
              </a:lnSpc>
              <a:spcBef>
                <a:spcPct val="0"/>
              </a:spcBef>
              <a:spcAft>
                <a:spcPct val="75000"/>
              </a:spcAft>
              <a:buNone/>
            </a:pPr>
            <a:r>
              <a:rPr lang="bg-BG" sz="1400" dirty="0">
                <a:latin typeface="+mj-lt"/>
              </a:rPr>
              <a:t>[</a:t>
            </a:r>
            <a:r>
              <a:rPr lang="en-US" sz="1400" dirty="0">
                <a:latin typeface="+mj-lt"/>
              </a:rPr>
              <a:t>Add text here</a:t>
            </a:r>
            <a:r>
              <a:rPr lang="bg-BG" sz="1400" dirty="0">
                <a:latin typeface="+mj-lt"/>
              </a:rPr>
              <a:t>]</a:t>
            </a:r>
          </a:p>
          <a:p>
            <a:pPr marL="0" indent="0">
              <a:lnSpc>
                <a:spcPct val="115000"/>
              </a:lnSpc>
              <a:spcBef>
                <a:spcPct val="0"/>
              </a:spcBef>
              <a:spcAft>
                <a:spcPct val="10000"/>
              </a:spcAft>
              <a:buNone/>
            </a:pPr>
            <a:r>
              <a:rPr lang="en-US" sz="1400" b="1" dirty="0">
                <a:latin typeface="+mj-lt"/>
              </a:rPr>
              <a:t>CONCLUSIONS AND RECOMMENDATIONS:</a:t>
            </a:r>
          </a:p>
          <a:p>
            <a:pPr marL="0" indent="0">
              <a:lnSpc>
                <a:spcPct val="115000"/>
              </a:lnSpc>
              <a:spcBef>
                <a:spcPct val="0"/>
              </a:spcBef>
              <a:spcAft>
                <a:spcPct val="75000"/>
              </a:spcAft>
              <a:buNone/>
            </a:pPr>
            <a:r>
              <a:rPr lang="bg-BG" sz="1400" dirty="0">
                <a:latin typeface="+mj-lt"/>
              </a:rPr>
              <a:t>[</a:t>
            </a:r>
            <a:r>
              <a:rPr lang="en-US" sz="1400" dirty="0">
                <a:latin typeface="+mj-lt"/>
              </a:rPr>
              <a:t>Add text here</a:t>
            </a:r>
            <a:r>
              <a:rPr lang="bg-BG" sz="1400" dirty="0">
                <a:latin typeface="+mj-lt"/>
              </a:rPr>
              <a:t>]</a:t>
            </a:r>
          </a:p>
          <a:p>
            <a:pPr marL="0" indent="0">
              <a:lnSpc>
                <a:spcPct val="115000"/>
              </a:lnSpc>
              <a:spcBef>
                <a:spcPct val="0"/>
              </a:spcBef>
              <a:spcAft>
                <a:spcPct val="75000"/>
              </a:spcAft>
              <a:buNone/>
            </a:pPr>
            <a:endParaRPr lang="en-US" sz="600" dirty="0">
              <a:latin typeface="+mj-lt"/>
            </a:endParaRPr>
          </a:p>
        </p:txBody>
      </p:sp>
      <p:sp>
        <p:nvSpPr>
          <p:cNvPr id="80945" name="Text Box 49"/>
          <p:cNvSpPr txBox="1">
            <a:spLocks noChangeArrowheads="1"/>
          </p:cNvSpPr>
          <p:nvPr/>
        </p:nvSpPr>
        <p:spPr bwMode="auto">
          <a:xfrm>
            <a:off x="4948483" y="1205699"/>
            <a:ext cx="8899767" cy="820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657" tIns="40632" rIns="80657" bIns="40632">
            <a:spAutoFit/>
          </a:bodyPr>
          <a:lstStyle>
            <a:lvl1pPr marL="1027113" indent="-1027113" defTabSz="628808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defTabSz="628808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defTabSz="628808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defTabSz="628808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628808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6288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6288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6288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6288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sz="1600" dirty="0">
                <a:solidFill>
                  <a:schemeClr val="tx2"/>
                </a:solidFill>
                <a:latin typeface="+mn-lt"/>
              </a:rPr>
              <a:t>[Names of author(s): </a:t>
            </a:r>
            <a:br>
              <a:rPr lang="en-US" sz="1600" dirty="0">
                <a:solidFill>
                  <a:schemeClr val="tx2"/>
                </a:solidFill>
                <a:latin typeface="+mn-lt"/>
              </a:rPr>
            </a:br>
            <a:r>
              <a:rPr lang="en-US" sz="1600" baseline="30000" dirty="0">
                <a:solidFill>
                  <a:schemeClr val="tx2"/>
                </a:solidFill>
                <a:latin typeface="+mn-lt"/>
              </a:rPr>
              <a:t>1</a:t>
            </a:r>
            <a:r>
              <a:rPr lang="en-US" sz="1600" dirty="0">
                <a:solidFill>
                  <a:schemeClr val="tx2"/>
                </a:solidFill>
                <a:latin typeface="+mn-lt"/>
              </a:rPr>
              <a:t>[First author information</a:t>
            </a:r>
            <a:r>
              <a:rPr lang="bg-BG" sz="1600" dirty="0">
                <a:solidFill>
                  <a:schemeClr val="tx2"/>
                </a:solidFill>
                <a:latin typeface="+mn-lt"/>
              </a:rPr>
              <a:t>: </a:t>
            </a:r>
            <a:r>
              <a:rPr lang="en-US" sz="1600" dirty="0">
                <a:solidFill>
                  <a:schemeClr val="tx2"/>
                </a:solidFill>
                <a:latin typeface="+mn-lt"/>
              </a:rPr>
              <a:t>specialty and year of study], </a:t>
            </a:r>
            <a:r>
              <a:rPr lang="en-US" sz="1600" baseline="30000" dirty="0">
                <a:solidFill>
                  <a:schemeClr val="tx2"/>
                </a:solidFill>
                <a:latin typeface="+mn-lt"/>
              </a:rPr>
              <a:t>2</a:t>
            </a:r>
            <a:r>
              <a:rPr lang="en-US" sz="1600" dirty="0">
                <a:solidFill>
                  <a:schemeClr val="tx2"/>
                </a:solidFill>
                <a:latin typeface="+mn-lt"/>
              </a:rPr>
              <a:t>[Second author information</a:t>
            </a:r>
            <a:r>
              <a:rPr lang="ru-RU" sz="1600" dirty="0">
                <a:solidFill>
                  <a:schemeClr val="tx2"/>
                </a:solidFill>
                <a:latin typeface="+mn-lt"/>
              </a:rPr>
              <a:t>: </a:t>
            </a:r>
            <a:r>
              <a:rPr lang="en-US" sz="1600" dirty="0">
                <a:solidFill>
                  <a:schemeClr val="tx2"/>
                </a:solidFill>
                <a:latin typeface="+mn-lt"/>
              </a:rPr>
              <a:t>specialty and year of study]</a:t>
            </a:r>
          </a:p>
        </p:txBody>
      </p:sp>
      <p:sp>
        <p:nvSpPr>
          <p:cNvPr id="80956" name="Text Box 60"/>
          <p:cNvSpPr txBox="1">
            <a:spLocks noChangeArrowheads="1"/>
          </p:cNvSpPr>
          <p:nvPr/>
        </p:nvSpPr>
        <p:spPr bwMode="auto">
          <a:xfrm>
            <a:off x="491227" y="8159902"/>
            <a:ext cx="3037070" cy="2155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6875" tIns="13438" rIns="26875" bIns="13438"/>
          <a:lstStyle>
            <a:lvl1pPr marL="342900" indent="-342900" defTabSz="628808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2424113" defTabSz="628808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538413" defTabSz="628808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652713" defTabSz="628808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767013" defTabSz="628808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224213" defTabSz="6288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681413" defTabSz="6288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138613" defTabSz="6288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595813" defTabSz="6288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Aft>
                <a:spcPct val="65000"/>
              </a:spcAft>
              <a:buFontTx/>
              <a:buNone/>
            </a:pPr>
            <a:r>
              <a:rPr lang="en-US" sz="1600" b="1" dirty="0">
                <a:solidFill>
                  <a:srgbClr val="004442"/>
                </a:solidFill>
                <a:latin typeface="+mj-lt"/>
              </a:rPr>
              <a:t>RESEARCH OBJECTIVE</a:t>
            </a:r>
          </a:p>
          <a:p>
            <a:pPr algn="just">
              <a:lnSpc>
                <a:spcPct val="130000"/>
              </a:lnSpc>
              <a:spcBef>
                <a:spcPct val="20000"/>
              </a:spcBef>
              <a:buFontTx/>
              <a:buNone/>
            </a:pPr>
            <a:r>
              <a:rPr lang="bg-BG" sz="1200" dirty="0">
                <a:latin typeface="+mn-lt"/>
              </a:rPr>
              <a:t>[</a:t>
            </a:r>
            <a:r>
              <a:rPr lang="en-US" sz="1200">
                <a:latin typeface="+mn-lt"/>
              </a:rPr>
              <a:t>Add text here</a:t>
            </a:r>
            <a:r>
              <a:rPr lang="bg-BG" sz="1200">
                <a:latin typeface="+mn-lt"/>
              </a:rPr>
              <a:t>]</a:t>
            </a:r>
            <a:endParaRPr lang="bg-BG" sz="1200" dirty="0">
              <a:latin typeface="+mn-lt"/>
            </a:endParaRPr>
          </a:p>
        </p:txBody>
      </p:sp>
      <p:sp>
        <p:nvSpPr>
          <p:cNvPr id="80982" name="Rectangle 86"/>
          <p:cNvSpPr>
            <a:spLocks noChangeArrowheads="1"/>
          </p:cNvSpPr>
          <p:nvPr/>
        </p:nvSpPr>
        <p:spPr bwMode="auto">
          <a:xfrm>
            <a:off x="4299156" y="2269905"/>
            <a:ext cx="3037070" cy="1346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6875" tIns="13438" rIns="26875" bIns="13438"/>
          <a:lstStyle/>
          <a:p>
            <a:pPr marL="99848" indent="-99848" algn="ctr" eaLnBrk="1" hangingPunct="1">
              <a:spcBef>
                <a:spcPct val="0"/>
              </a:spcBef>
              <a:spcAft>
                <a:spcPct val="65000"/>
              </a:spcAft>
              <a:buNone/>
              <a:tabLst>
                <a:tab pos="302344" algn="l"/>
              </a:tabLst>
            </a:pPr>
            <a:r>
              <a:rPr lang="en-US" sz="1600" b="1" dirty="0">
                <a:solidFill>
                  <a:schemeClr val="accent1">
                    <a:lumMod val="25000"/>
                  </a:schemeClr>
                </a:solidFill>
                <a:latin typeface="+mj-lt"/>
              </a:rPr>
              <a:t>RESEARCH METHODOLOGY</a:t>
            </a:r>
          </a:p>
          <a:p>
            <a:pPr marL="99848" indent="-99848" eaLnBrk="1" hangingPunct="1">
              <a:lnSpc>
                <a:spcPct val="115000"/>
              </a:lnSpc>
              <a:spcBef>
                <a:spcPct val="0"/>
              </a:spcBef>
              <a:spcAft>
                <a:spcPct val="10000"/>
              </a:spcAft>
              <a:buClr>
                <a:schemeClr val="accent1">
                  <a:lumMod val="50000"/>
                </a:schemeClr>
              </a:buClr>
              <a:buSzPct val="115000"/>
              <a:buFont typeface="Wingdings 3" pitchFamily="18" charset="2"/>
              <a:buChar char=""/>
              <a:tabLst>
                <a:tab pos="302344" algn="l"/>
              </a:tabLst>
            </a:pPr>
            <a:r>
              <a:rPr lang="en-US" sz="1200" dirty="0">
                <a:latin typeface="+mj-lt"/>
                <a:cs typeface="Times New Roman" pitchFamily="18" charset="0"/>
              </a:rPr>
              <a:t>[Method]  </a:t>
            </a:r>
          </a:p>
          <a:p>
            <a:pPr marL="99848" indent="-99848" eaLnBrk="1" hangingPunct="1">
              <a:lnSpc>
                <a:spcPct val="115000"/>
              </a:lnSpc>
              <a:spcBef>
                <a:spcPct val="0"/>
              </a:spcBef>
              <a:spcAft>
                <a:spcPct val="50000"/>
              </a:spcAft>
              <a:buClr>
                <a:srgbClr val="008080"/>
              </a:buClr>
              <a:buNone/>
              <a:tabLst>
                <a:tab pos="302344" algn="l"/>
              </a:tabLst>
            </a:pPr>
            <a:r>
              <a:rPr lang="en-US" sz="1200" i="1" dirty="0">
                <a:latin typeface="+mj-lt"/>
              </a:rPr>
              <a:t>	</a:t>
            </a:r>
            <a:r>
              <a:rPr lang="en-US" sz="1200" dirty="0">
                <a:latin typeface="+mj-lt"/>
              </a:rPr>
              <a:t>[Method description.]</a:t>
            </a:r>
          </a:p>
          <a:p>
            <a:pPr marL="99848" indent="-99848" eaLnBrk="1" hangingPunct="1">
              <a:lnSpc>
                <a:spcPct val="115000"/>
              </a:lnSpc>
              <a:spcBef>
                <a:spcPct val="0"/>
              </a:spcBef>
              <a:spcAft>
                <a:spcPct val="10000"/>
              </a:spcAft>
              <a:buClr>
                <a:srgbClr val="BBE0E3">
                  <a:lumMod val="50000"/>
                </a:srgbClr>
              </a:buClr>
              <a:buSzPct val="115000"/>
              <a:buFont typeface="Wingdings 3" pitchFamily="18" charset="2"/>
              <a:buChar char=""/>
              <a:tabLst>
                <a:tab pos="302344" algn="l"/>
              </a:tabLst>
            </a:pP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 pitchFamily="18" charset="0"/>
              </a:rPr>
              <a:t>[Method]  </a:t>
            </a:r>
          </a:p>
          <a:p>
            <a:pPr marL="99848" indent="-99848" eaLnBrk="1" hangingPunct="1">
              <a:lnSpc>
                <a:spcPct val="115000"/>
              </a:lnSpc>
              <a:spcBef>
                <a:spcPct val="0"/>
              </a:spcBef>
              <a:spcAft>
                <a:spcPct val="50000"/>
              </a:spcAft>
              <a:buClr>
                <a:srgbClr val="008080"/>
              </a:buClr>
              <a:buNone/>
              <a:tabLst>
                <a:tab pos="302344" algn="l"/>
              </a:tabLst>
            </a:pPr>
            <a:r>
              <a:rPr lang="en-US" sz="1200" i="1" dirty="0">
                <a:solidFill>
                  <a:srgbClr val="000000"/>
                </a:solidFill>
                <a:latin typeface="Times New Roman"/>
              </a:rPr>
              <a:t>	</a:t>
            </a:r>
            <a:r>
              <a:rPr lang="en-US" sz="1200" dirty="0">
                <a:solidFill>
                  <a:srgbClr val="000000"/>
                </a:solidFill>
                <a:latin typeface="Times New Roman"/>
              </a:rPr>
              <a:t>[Method description.]</a:t>
            </a:r>
          </a:p>
          <a:p>
            <a:pPr marL="99848" indent="-99848" eaLnBrk="1" hangingPunct="1">
              <a:lnSpc>
                <a:spcPct val="115000"/>
              </a:lnSpc>
              <a:spcBef>
                <a:spcPct val="0"/>
              </a:spcBef>
              <a:spcAft>
                <a:spcPct val="10000"/>
              </a:spcAft>
              <a:buClr>
                <a:srgbClr val="BBE0E3">
                  <a:lumMod val="50000"/>
                </a:srgbClr>
              </a:buClr>
              <a:buSzPct val="115000"/>
              <a:buFont typeface="Wingdings 3" pitchFamily="18" charset="2"/>
              <a:buChar char=""/>
              <a:tabLst>
                <a:tab pos="302344" algn="l"/>
              </a:tabLst>
            </a:pP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 pitchFamily="18" charset="0"/>
              </a:rPr>
              <a:t>[Method]  </a:t>
            </a:r>
          </a:p>
          <a:p>
            <a:pPr marL="99848" indent="-99848" eaLnBrk="1" hangingPunct="1">
              <a:lnSpc>
                <a:spcPct val="115000"/>
              </a:lnSpc>
              <a:spcBef>
                <a:spcPct val="0"/>
              </a:spcBef>
              <a:spcAft>
                <a:spcPct val="50000"/>
              </a:spcAft>
              <a:buClr>
                <a:srgbClr val="008080"/>
              </a:buClr>
              <a:buNone/>
              <a:tabLst>
                <a:tab pos="302344" algn="l"/>
              </a:tabLst>
            </a:pPr>
            <a:r>
              <a:rPr lang="en-US" sz="1200" i="1" dirty="0">
                <a:solidFill>
                  <a:srgbClr val="000000"/>
                </a:solidFill>
                <a:latin typeface="Times New Roman"/>
              </a:rPr>
              <a:t>	</a:t>
            </a:r>
            <a:r>
              <a:rPr lang="en-US" sz="1200" dirty="0">
                <a:solidFill>
                  <a:srgbClr val="000000"/>
                </a:solidFill>
                <a:latin typeface="Times New Roman"/>
              </a:rPr>
              <a:t>[Method description.]</a:t>
            </a:r>
          </a:p>
          <a:p>
            <a:pPr marL="99848" indent="-99848" eaLnBrk="1" hangingPunct="1">
              <a:lnSpc>
                <a:spcPct val="115000"/>
              </a:lnSpc>
              <a:buClr>
                <a:srgbClr val="008080"/>
              </a:buClr>
              <a:buNone/>
              <a:tabLst>
                <a:tab pos="302344" algn="l"/>
              </a:tabLst>
            </a:pPr>
            <a:endParaRPr lang="en-US" sz="1200" dirty="0"/>
          </a:p>
        </p:txBody>
      </p:sp>
      <p:sp>
        <p:nvSpPr>
          <p:cNvPr id="81271" name="Text Box 375"/>
          <p:cNvSpPr txBox="1">
            <a:spLocks noChangeArrowheads="1"/>
          </p:cNvSpPr>
          <p:nvPr/>
        </p:nvSpPr>
        <p:spPr bwMode="auto">
          <a:xfrm>
            <a:off x="13610084" y="2842756"/>
            <a:ext cx="1173947" cy="103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6861" tIns="13431" rIns="26861" bIns="13431"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524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668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US" sz="500" b="1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Times New Roman" pitchFamily="18" charset="0"/>
            </a:endParaRPr>
          </a:p>
        </p:txBody>
      </p:sp>
      <p:graphicFrame>
        <p:nvGraphicFramePr>
          <p:cNvPr id="11" name="Object 4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4442958"/>
              </p:ext>
            </p:extLst>
          </p:nvPr>
        </p:nvGraphicFramePr>
        <p:xfrm>
          <a:off x="7904913" y="6882188"/>
          <a:ext cx="2986905" cy="1593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Object 46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6180183"/>
              </p:ext>
            </p:extLst>
          </p:nvPr>
        </p:nvGraphicFramePr>
        <p:xfrm>
          <a:off x="4248894" y="7986269"/>
          <a:ext cx="2986905" cy="1593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Object 47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6752548"/>
              </p:ext>
            </p:extLst>
          </p:nvPr>
        </p:nvGraphicFramePr>
        <p:xfrm>
          <a:off x="7894364" y="5019029"/>
          <a:ext cx="3008003" cy="16077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1390" name="Text Box 494"/>
          <p:cNvSpPr txBox="1">
            <a:spLocks noChangeArrowheads="1"/>
          </p:cNvSpPr>
          <p:nvPr/>
        </p:nvSpPr>
        <p:spPr bwMode="auto">
          <a:xfrm>
            <a:off x="1327722" y="802005"/>
            <a:ext cx="1136439" cy="5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750" tIns="10750" rIns="10750" bIns="10750"/>
          <a:lstStyle>
            <a:lvl1pPr defTabSz="43894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defTabSz="43894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defTabSz="43894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defTabSz="43894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43894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4389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4389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4389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4389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sz="300">
                <a:solidFill>
                  <a:srgbClr val="000000"/>
                </a:solidFill>
              </a:rPr>
              <a:t>￼</a:t>
            </a:r>
            <a:endParaRPr lang="en-US" sz="2500">
              <a:latin typeface="Arial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91227" y="6714852"/>
            <a:ext cx="3037070" cy="1809934"/>
          </a:xfrm>
          <a:prstGeom prst="rect">
            <a:avLst/>
          </a:prstGeom>
        </p:spPr>
        <p:txBody>
          <a:bodyPr wrap="square" lIns="26875" tIns="13438" rIns="26875" bIns="13438">
            <a:spAutoFit/>
          </a:bodyPr>
          <a:lstStyle/>
          <a:p>
            <a:pPr lvl="0" algn="ctr" eaLnBrk="1" hangingPunct="1">
              <a:spcBef>
                <a:spcPct val="0"/>
              </a:spcBef>
              <a:spcAft>
                <a:spcPct val="65000"/>
              </a:spcAft>
              <a:buNone/>
            </a:pPr>
            <a:endParaRPr lang="en-US" sz="1600" b="1" kern="0" dirty="0">
              <a:solidFill>
                <a:srgbClr val="BBE0E3">
                  <a:lumMod val="25000"/>
                </a:srgbClr>
              </a:solidFill>
              <a:latin typeface="Times New Roman"/>
            </a:endParaRPr>
          </a:p>
          <a:p>
            <a:pPr lvl="0" algn="ctr" eaLnBrk="1" hangingPunct="1">
              <a:spcBef>
                <a:spcPct val="0"/>
              </a:spcBef>
              <a:spcAft>
                <a:spcPct val="65000"/>
              </a:spcAft>
              <a:buNone/>
            </a:pPr>
            <a:r>
              <a:rPr lang="en-US" sz="1600" b="1" kern="0" dirty="0">
                <a:solidFill>
                  <a:srgbClr val="BBE0E3">
                    <a:lumMod val="25000"/>
                  </a:srgbClr>
                </a:solidFill>
                <a:latin typeface="Times New Roman"/>
              </a:rPr>
              <a:t>TOPIC OVERVIEW</a:t>
            </a:r>
          </a:p>
          <a:p>
            <a:pPr lvl="0" eaLnBrk="1" hangingPunct="1">
              <a:lnSpc>
                <a:spcPct val="115000"/>
              </a:lnSpc>
              <a:spcBef>
                <a:spcPct val="0"/>
              </a:spcBef>
              <a:spcAft>
                <a:spcPct val="75000"/>
              </a:spcAft>
              <a:buNone/>
            </a:pPr>
            <a:r>
              <a:rPr lang="bg-BG" sz="1200" kern="0" dirty="0">
                <a:solidFill>
                  <a:srgbClr val="000000"/>
                </a:solidFill>
                <a:latin typeface="Times New Roman"/>
              </a:rPr>
              <a:t>[</a:t>
            </a:r>
            <a:r>
              <a:rPr lang="en-US" sz="1200" kern="0" dirty="0">
                <a:solidFill>
                  <a:srgbClr val="000000"/>
                </a:solidFill>
                <a:latin typeface="Times New Roman"/>
              </a:rPr>
              <a:t>Add text here</a:t>
            </a:r>
            <a:r>
              <a:rPr lang="bg-BG" sz="1200" kern="0" dirty="0">
                <a:solidFill>
                  <a:srgbClr val="000000"/>
                </a:solidFill>
                <a:latin typeface="Times New Roman"/>
              </a:rPr>
              <a:t>]</a:t>
            </a:r>
          </a:p>
          <a:p>
            <a:pPr lvl="0">
              <a:spcBef>
                <a:spcPct val="75000"/>
              </a:spcBef>
              <a:spcAft>
                <a:spcPct val="25000"/>
              </a:spcAft>
              <a:buClr>
                <a:srgbClr val="008080"/>
              </a:buClr>
              <a:buSzPct val="115000"/>
              <a:buNone/>
            </a:pPr>
            <a:endParaRPr lang="bg-BG" sz="700" b="1" kern="0" dirty="0">
              <a:solidFill>
                <a:srgbClr val="000000"/>
              </a:solidFill>
              <a:cs typeface="Times New Roman" pitchFamily="18" charset="0"/>
            </a:endParaRPr>
          </a:p>
          <a:p>
            <a:pPr lvl="0">
              <a:spcBef>
                <a:spcPct val="75000"/>
              </a:spcBef>
              <a:spcAft>
                <a:spcPct val="25000"/>
              </a:spcAft>
              <a:buClr>
                <a:srgbClr val="008080"/>
              </a:buClr>
              <a:buSzPct val="115000"/>
              <a:buNone/>
            </a:pPr>
            <a:endParaRPr lang="bg-BG" sz="700" b="1" kern="0" dirty="0">
              <a:solidFill>
                <a:srgbClr val="000000"/>
              </a:solidFill>
              <a:cs typeface="Times New Roman" pitchFamily="18" charset="0"/>
            </a:endParaRPr>
          </a:p>
          <a:p>
            <a:pPr lvl="0">
              <a:spcBef>
                <a:spcPct val="75000"/>
              </a:spcBef>
              <a:spcAft>
                <a:spcPct val="25000"/>
              </a:spcAft>
              <a:buClr>
                <a:srgbClr val="008080"/>
              </a:buClr>
              <a:buSzPct val="115000"/>
              <a:buNone/>
            </a:pPr>
            <a:endParaRPr lang="en-US" sz="700" b="1" kern="0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50" name="Rectangle 86"/>
          <p:cNvSpPr>
            <a:spLocks noChangeArrowheads="1"/>
          </p:cNvSpPr>
          <p:nvPr/>
        </p:nvSpPr>
        <p:spPr bwMode="auto">
          <a:xfrm>
            <a:off x="4332108" y="4433306"/>
            <a:ext cx="3229154" cy="2193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6875" tIns="13438" rIns="26875" bIns="13438"/>
          <a:lstStyle/>
          <a:p>
            <a:pPr marL="99848" indent="-99848" algn="ctr" eaLnBrk="1" hangingPunct="1">
              <a:spcBef>
                <a:spcPct val="0"/>
              </a:spcBef>
              <a:spcAft>
                <a:spcPct val="65000"/>
              </a:spcAft>
              <a:buNone/>
              <a:tabLst>
                <a:tab pos="302344" algn="l"/>
              </a:tabLst>
            </a:pPr>
            <a:endParaRPr lang="bg-BG" sz="1600" b="1" dirty="0">
              <a:solidFill>
                <a:schemeClr val="accent1">
                  <a:lumMod val="25000"/>
                </a:schemeClr>
              </a:solidFill>
              <a:latin typeface="+mj-lt"/>
            </a:endParaRPr>
          </a:p>
          <a:p>
            <a:pPr marL="99848" indent="-99848" algn="ctr" eaLnBrk="1" hangingPunct="1">
              <a:spcBef>
                <a:spcPct val="0"/>
              </a:spcBef>
              <a:spcAft>
                <a:spcPct val="65000"/>
              </a:spcAft>
              <a:buNone/>
              <a:tabLst>
                <a:tab pos="302344" algn="l"/>
              </a:tabLst>
            </a:pPr>
            <a:r>
              <a:rPr lang="en-US" sz="1600" b="1" dirty="0">
                <a:solidFill>
                  <a:schemeClr val="accent1">
                    <a:lumMod val="25000"/>
                  </a:schemeClr>
                </a:solidFill>
                <a:latin typeface="+mj-lt"/>
              </a:rPr>
              <a:t>RESEARCH RESULTS</a:t>
            </a:r>
          </a:p>
          <a:p>
            <a:pPr marL="99848" indent="-99848" eaLnBrk="1" hangingPunct="1">
              <a:lnSpc>
                <a:spcPct val="115000"/>
              </a:lnSpc>
              <a:spcBef>
                <a:spcPct val="0"/>
              </a:spcBef>
              <a:spcAft>
                <a:spcPct val="10000"/>
              </a:spcAft>
              <a:buClr>
                <a:schemeClr val="accent1">
                  <a:lumMod val="50000"/>
                </a:schemeClr>
              </a:buClr>
              <a:buSzPct val="115000"/>
              <a:buFont typeface="Wingdings 3" pitchFamily="18" charset="2"/>
              <a:buChar char=""/>
              <a:tabLst>
                <a:tab pos="302344" algn="l"/>
              </a:tabLst>
            </a:pPr>
            <a:r>
              <a:rPr lang="en-US" sz="1200" dirty="0">
                <a:latin typeface="+mj-lt"/>
                <a:cs typeface="Times New Roman" pitchFamily="18" charset="0"/>
              </a:rPr>
              <a:t>[Add result]  </a:t>
            </a:r>
          </a:p>
          <a:p>
            <a:pPr marL="99848" indent="-99848" eaLnBrk="1" hangingPunct="1">
              <a:lnSpc>
                <a:spcPct val="115000"/>
              </a:lnSpc>
              <a:spcBef>
                <a:spcPct val="0"/>
              </a:spcBef>
              <a:spcAft>
                <a:spcPct val="50000"/>
              </a:spcAft>
              <a:buClr>
                <a:srgbClr val="008080"/>
              </a:buClr>
              <a:buNone/>
              <a:tabLst>
                <a:tab pos="302344" algn="l"/>
              </a:tabLst>
            </a:pPr>
            <a:r>
              <a:rPr lang="en-US" sz="1200" i="1" dirty="0">
                <a:latin typeface="+mj-lt"/>
              </a:rPr>
              <a:t>	</a:t>
            </a:r>
            <a:r>
              <a:rPr lang="en-US" sz="1200" dirty="0">
                <a:latin typeface="+mj-lt"/>
              </a:rPr>
              <a:t>[</a:t>
            </a:r>
            <a:r>
              <a:rPr lang="en-US" sz="1200" dirty="0">
                <a:cs typeface="Times New Roman" pitchFamily="18" charset="0"/>
              </a:rPr>
              <a:t>Add result</a:t>
            </a:r>
            <a:r>
              <a:rPr lang="en-US" sz="1200" dirty="0">
                <a:latin typeface="+mj-lt"/>
              </a:rPr>
              <a:t>]</a:t>
            </a:r>
          </a:p>
          <a:p>
            <a:pPr marL="99848" indent="-99848" eaLnBrk="1" hangingPunct="1">
              <a:lnSpc>
                <a:spcPct val="115000"/>
              </a:lnSpc>
              <a:spcBef>
                <a:spcPct val="0"/>
              </a:spcBef>
              <a:spcAft>
                <a:spcPct val="10000"/>
              </a:spcAft>
              <a:buClr>
                <a:srgbClr val="BBE0E3">
                  <a:lumMod val="50000"/>
                </a:srgbClr>
              </a:buClr>
              <a:buSzPct val="115000"/>
              <a:buFont typeface="Wingdings 3" pitchFamily="18" charset="2"/>
              <a:buChar char=""/>
              <a:tabLst>
                <a:tab pos="302344" algn="l"/>
              </a:tabLst>
            </a:pP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 pitchFamily="18" charset="0"/>
              </a:rPr>
              <a:t>[</a:t>
            </a:r>
            <a:r>
              <a:rPr lang="en-US" sz="1200" dirty="0">
                <a:cs typeface="Times New Roman" pitchFamily="18" charset="0"/>
              </a:rPr>
              <a:t>Add result</a:t>
            </a: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 pitchFamily="18" charset="0"/>
              </a:rPr>
              <a:t>]  </a:t>
            </a:r>
          </a:p>
          <a:p>
            <a:pPr marL="99848" indent="-99848" eaLnBrk="1" hangingPunct="1">
              <a:lnSpc>
                <a:spcPct val="115000"/>
              </a:lnSpc>
              <a:spcBef>
                <a:spcPct val="0"/>
              </a:spcBef>
              <a:spcAft>
                <a:spcPct val="10000"/>
              </a:spcAft>
              <a:buClr>
                <a:schemeClr val="accent1">
                  <a:lumMod val="50000"/>
                </a:schemeClr>
              </a:buClr>
              <a:buSzPct val="115000"/>
              <a:buFont typeface="Wingdings 3" pitchFamily="18" charset="2"/>
              <a:buChar char=""/>
              <a:tabLst>
                <a:tab pos="302344" algn="l"/>
              </a:tabLst>
            </a:pPr>
            <a:r>
              <a:rPr lang="en-US" sz="1200" dirty="0">
                <a:cs typeface="Times New Roman" pitchFamily="18" charset="0"/>
              </a:rPr>
              <a:t>[Add result]  </a:t>
            </a:r>
          </a:p>
          <a:p>
            <a:pPr marL="99848" indent="-99848" eaLnBrk="1" hangingPunct="1">
              <a:lnSpc>
                <a:spcPct val="115000"/>
              </a:lnSpc>
              <a:spcBef>
                <a:spcPct val="0"/>
              </a:spcBef>
              <a:spcAft>
                <a:spcPct val="50000"/>
              </a:spcAft>
              <a:buClr>
                <a:srgbClr val="008080"/>
              </a:buClr>
              <a:buNone/>
              <a:tabLst>
                <a:tab pos="302344" algn="l"/>
              </a:tabLst>
            </a:pPr>
            <a:r>
              <a:rPr lang="en-US" sz="1200" i="1" dirty="0"/>
              <a:t>	</a:t>
            </a:r>
            <a:r>
              <a:rPr lang="en-US" sz="1200" dirty="0"/>
              <a:t>[</a:t>
            </a:r>
            <a:r>
              <a:rPr lang="en-US" sz="1200" dirty="0">
                <a:cs typeface="Times New Roman" pitchFamily="18" charset="0"/>
              </a:rPr>
              <a:t>Add result</a:t>
            </a:r>
            <a:r>
              <a:rPr lang="en-US" sz="1200" dirty="0"/>
              <a:t>]</a:t>
            </a:r>
          </a:p>
          <a:p>
            <a:pPr marL="99848" indent="-99848" eaLnBrk="1" hangingPunct="1">
              <a:lnSpc>
                <a:spcPct val="115000"/>
              </a:lnSpc>
              <a:spcBef>
                <a:spcPct val="0"/>
              </a:spcBef>
              <a:spcAft>
                <a:spcPct val="10000"/>
              </a:spcAft>
              <a:buClr>
                <a:srgbClr val="BBE0E3">
                  <a:lumMod val="50000"/>
                </a:srgbClr>
              </a:buClr>
              <a:buSzPct val="115000"/>
              <a:buFont typeface="Wingdings 3" pitchFamily="18" charset="2"/>
              <a:buChar char=""/>
              <a:tabLst>
                <a:tab pos="302344" algn="l"/>
              </a:tabLst>
            </a:pP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 pitchFamily="18" charset="0"/>
              </a:rPr>
              <a:t>[</a:t>
            </a:r>
            <a:r>
              <a:rPr lang="en-US" sz="1200" dirty="0">
                <a:cs typeface="Times New Roman" pitchFamily="18" charset="0"/>
              </a:rPr>
              <a:t>Add result</a:t>
            </a: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 pitchFamily="18" charset="0"/>
              </a:rPr>
              <a:t>]  </a:t>
            </a:r>
          </a:p>
          <a:p>
            <a:pPr marL="99848" indent="-99848" eaLnBrk="1" hangingPunct="1">
              <a:lnSpc>
                <a:spcPct val="115000"/>
              </a:lnSpc>
              <a:spcBef>
                <a:spcPct val="0"/>
              </a:spcBef>
              <a:spcAft>
                <a:spcPct val="50000"/>
              </a:spcAft>
              <a:buClr>
                <a:srgbClr val="008080"/>
              </a:buClr>
              <a:buNone/>
              <a:tabLst>
                <a:tab pos="302344" algn="l"/>
              </a:tabLst>
            </a:pPr>
            <a:endParaRPr lang="en-US" sz="1200" dirty="0"/>
          </a:p>
        </p:txBody>
      </p:sp>
      <p:sp>
        <p:nvSpPr>
          <p:cNvPr id="52" name="Rectangle 86"/>
          <p:cNvSpPr>
            <a:spLocks noChangeArrowheads="1"/>
          </p:cNvSpPr>
          <p:nvPr/>
        </p:nvSpPr>
        <p:spPr bwMode="auto">
          <a:xfrm>
            <a:off x="11521924" y="2269906"/>
            <a:ext cx="3037070" cy="2193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6875" tIns="13438" rIns="26875" bIns="13438"/>
          <a:lstStyle/>
          <a:p>
            <a:pPr marL="99848" indent="-99848" algn="ctr" eaLnBrk="1" hangingPunct="1">
              <a:spcBef>
                <a:spcPct val="0"/>
              </a:spcBef>
              <a:spcAft>
                <a:spcPct val="65000"/>
              </a:spcAft>
              <a:buNone/>
              <a:tabLst>
                <a:tab pos="302344" algn="l"/>
              </a:tabLst>
            </a:pPr>
            <a:r>
              <a:rPr lang="en-US" sz="1600" b="1" dirty="0">
                <a:solidFill>
                  <a:schemeClr val="accent1">
                    <a:lumMod val="25000"/>
                  </a:schemeClr>
                </a:solidFill>
                <a:latin typeface="+mj-lt"/>
              </a:rPr>
              <a:t>CONCLUSION AND RECOMMENDATIONS</a:t>
            </a:r>
            <a:endParaRPr lang="en-US" sz="1600" dirty="0">
              <a:latin typeface="+mj-lt"/>
            </a:endParaRPr>
          </a:p>
          <a:p>
            <a:pPr marL="99848" indent="-99848" eaLnBrk="1" hangingPunct="1">
              <a:lnSpc>
                <a:spcPct val="115000"/>
              </a:lnSpc>
              <a:spcBef>
                <a:spcPct val="0"/>
              </a:spcBef>
              <a:spcAft>
                <a:spcPct val="10000"/>
              </a:spcAft>
              <a:buClr>
                <a:srgbClr val="BBE0E3">
                  <a:lumMod val="50000"/>
                </a:srgbClr>
              </a:buClr>
              <a:buSzPct val="115000"/>
              <a:buFont typeface="Wingdings 3" pitchFamily="18" charset="2"/>
              <a:buChar char=""/>
              <a:tabLst>
                <a:tab pos="302344" algn="l"/>
              </a:tabLst>
            </a:pPr>
            <a:r>
              <a:rPr lang="bg-BG" sz="1200" dirty="0">
                <a:solidFill>
                  <a:srgbClr val="000000"/>
                </a:solidFill>
                <a:latin typeface="Times New Roman"/>
                <a:cs typeface="Times New Roman" pitchFamily="18" charset="0"/>
              </a:rPr>
              <a:t> </a:t>
            </a: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 pitchFamily="18" charset="0"/>
              </a:rPr>
              <a:t>Please state your conclusions</a:t>
            </a:r>
            <a:r>
              <a:rPr lang="bg-BG" sz="1200" dirty="0">
                <a:solidFill>
                  <a:srgbClr val="000000"/>
                </a:solidFill>
                <a:latin typeface="Times New Roman"/>
                <a:cs typeface="Times New Roman" pitchFamily="18" charset="0"/>
              </a:rPr>
              <a:t>, </a:t>
            </a: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 pitchFamily="18" charset="0"/>
              </a:rPr>
              <a:t>recommendations and discussion topics</a:t>
            </a:r>
            <a:endParaRPr lang="en-US" sz="1200" dirty="0">
              <a:solidFill>
                <a:srgbClr val="000000"/>
              </a:solidFill>
              <a:latin typeface="Times New Roman"/>
            </a:endParaRPr>
          </a:p>
          <a:p>
            <a:pPr marL="99848" indent="-99848" eaLnBrk="1" hangingPunct="1">
              <a:lnSpc>
                <a:spcPct val="115000"/>
              </a:lnSpc>
              <a:buClr>
                <a:srgbClr val="008080"/>
              </a:buClr>
              <a:buNone/>
              <a:tabLst>
                <a:tab pos="302344" algn="l"/>
              </a:tabLst>
            </a:pPr>
            <a:endParaRPr lang="en-US" sz="700" dirty="0"/>
          </a:p>
        </p:txBody>
      </p:sp>
      <p:sp>
        <p:nvSpPr>
          <p:cNvPr id="53" name="Rectangle 86"/>
          <p:cNvSpPr>
            <a:spLocks noChangeArrowheads="1"/>
          </p:cNvSpPr>
          <p:nvPr/>
        </p:nvSpPr>
        <p:spPr bwMode="auto">
          <a:xfrm>
            <a:off x="8010401" y="2251177"/>
            <a:ext cx="3037070" cy="2193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6875" tIns="13438" rIns="26875" bIns="13438"/>
          <a:lstStyle/>
          <a:p>
            <a:pPr marL="99848" indent="-99848" algn="ctr" eaLnBrk="1" hangingPunct="1">
              <a:spcBef>
                <a:spcPct val="0"/>
              </a:spcBef>
              <a:spcAft>
                <a:spcPct val="65000"/>
              </a:spcAft>
              <a:buNone/>
              <a:tabLst>
                <a:tab pos="302344" algn="l"/>
              </a:tabLst>
            </a:pPr>
            <a:r>
              <a:rPr lang="en-US" sz="1600" b="1" dirty="0">
                <a:solidFill>
                  <a:schemeClr val="accent1">
                    <a:lumMod val="25000"/>
                  </a:schemeClr>
                </a:solidFill>
                <a:latin typeface="+mj-lt"/>
              </a:rPr>
              <a:t>RESEARCH RESULTS</a:t>
            </a:r>
          </a:p>
          <a:p>
            <a:pPr marL="99848" lvl="0" indent="-99848" eaLnBrk="1" hangingPunct="1">
              <a:lnSpc>
                <a:spcPct val="115000"/>
              </a:lnSpc>
              <a:spcBef>
                <a:spcPct val="0"/>
              </a:spcBef>
              <a:spcAft>
                <a:spcPct val="10000"/>
              </a:spcAft>
              <a:buClr>
                <a:srgbClr val="BBE0E3">
                  <a:lumMod val="50000"/>
                </a:srgbClr>
              </a:buClr>
              <a:buSzPct val="115000"/>
              <a:buFont typeface="Wingdings 3" pitchFamily="18" charset="2"/>
              <a:buChar char=""/>
              <a:tabLst>
                <a:tab pos="302344" algn="l"/>
              </a:tabLst>
            </a:pP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 pitchFamily="18" charset="0"/>
              </a:rPr>
              <a:t>[Add result]  </a:t>
            </a:r>
          </a:p>
          <a:p>
            <a:pPr marL="99848" lvl="0" indent="-99848" eaLnBrk="1" hangingPunct="1">
              <a:lnSpc>
                <a:spcPct val="115000"/>
              </a:lnSpc>
              <a:spcBef>
                <a:spcPct val="0"/>
              </a:spcBef>
              <a:spcAft>
                <a:spcPct val="50000"/>
              </a:spcAft>
              <a:buClr>
                <a:srgbClr val="008080"/>
              </a:buClr>
              <a:buNone/>
              <a:tabLst>
                <a:tab pos="302344" algn="l"/>
              </a:tabLst>
            </a:pPr>
            <a:r>
              <a:rPr lang="en-US" sz="1200" i="1" dirty="0">
                <a:solidFill>
                  <a:srgbClr val="000000"/>
                </a:solidFill>
                <a:latin typeface="Times New Roman"/>
              </a:rPr>
              <a:t>	</a:t>
            </a:r>
            <a:r>
              <a:rPr lang="en-US" sz="1200" dirty="0">
                <a:solidFill>
                  <a:srgbClr val="000000"/>
                </a:solidFill>
                <a:latin typeface="Times New Roman"/>
              </a:rPr>
              <a:t>[</a:t>
            </a: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 pitchFamily="18" charset="0"/>
              </a:rPr>
              <a:t>Add result</a:t>
            </a:r>
            <a:r>
              <a:rPr lang="en-US" sz="1200" dirty="0">
                <a:solidFill>
                  <a:srgbClr val="000000"/>
                </a:solidFill>
                <a:latin typeface="Times New Roman"/>
              </a:rPr>
              <a:t>]</a:t>
            </a:r>
          </a:p>
          <a:p>
            <a:pPr marL="99848" lvl="0" indent="-99848" eaLnBrk="1" hangingPunct="1">
              <a:lnSpc>
                <a:spcPct val="115000"/>
              </a:lnSpc>
              <a:spcBef>
                <a:spcPct val="0"/>
              </a:spcBef>
              <a:spcAft>
                <a:spcPct val="10000"/>
              </a:spcAft>
              <a:buClr>
                <a:srgbClr val="BBE0E3">
                  <a:lumMod val="50000"/>
                </a:srgbClr>
              </a:buClr>
              <a:buSzPct val="115000"/>
              <a:buFont typeface="Wingdings 3" pitchFamily="18" charset="2"/>
              <a:buChar char=""/>
              <a:tabLst>
                <a:tab pos="302344" algn="l"/>
              </a:tabLst>
            </a:pP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 pitchFamily="18" charset="0"/>
              </a:rPr>
              <a:t>[Add result]  </a:t>
            </a:r>
          </a:p>
          <a:p>
            <a:pPr marL="99848" lvl="0" indent="-99848" eaLnBrk="1" hangingPunct="1">
              <a:lnSpc>
                <a:spcPct val="115000"/>
              </a:lnSpc>
              <a:spcBef>
                <a:spcPct val="0"/>
              </a:spcBef>
              <a:spcAft>
                <a:spcPct val="10000"/>
              </a:spcAft>
              <a:buClr>
                <a:srgbClr val="BBE0E3">
                  <a:lumMod val="50000"/>
                </a:srgbClr>
              </a:buClr>
              <a:buSzPct val="115000"/>
              <a:buFont typeface="Wingdings 3" pitchFamily="18" charset="2"/>
              <a:buChar char=""/>
              <a:tabLst>
                <a:tab pos="302344" algn="l"/>
              </a:tabLst>
            </a:pPr>
            <a:r>
              <a:rPr lang="en-US" sz="1200" dirty="0">
                <a:solidFill>
                  <a:srgbClr val="000000"/>
                </a:solidFill>
                <a:cs typeface="Times New Roman" pitchFamily="18" charset="0"/>
              </a:rPr>
              <a:t>[</a:t>
            </a: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 pitchFamily="18" charset="0"/>
              </a:rPr>
              <a:t>Add result</a:t>
            </a:r>
            <a:r>
              <a:rPr lang="en-US" sz="1200" dirty="0">
                <a:solidFill>
                  <a:srgbClr val="000000"/>
                </a:solidFill>
                <a:cs typeface="Times New Roman" pitchFamily="18" charset="0"/>
              </a:rPr>
              <a:t>]  </a:t>
            </a:r>
          </a:p>
          <a:p>
            <a:pPr marL="99848" lvl="0" indent="-99848" eaLnBrk="1" hangingPunct="1">
              <a:lnSpc>
                <a:spcPct val="115000"/>
              </a:lnSpc>
              <a:spcBef>
                <a:spcPct val="0"/>
              </a:spcBef>
              <a:spcAft>
                <a:spcPct val="50000"/>
              </a:spcAft>
              <a:buClr>
                <a:srgbClr val="008080"/>
              </a:buClr>
              <a:buNone/>
              <a:tabLst>
                <a:tab pos="302344" algn="l"/>
              </a:tabLst>
            </a:pPr>
            <a:r>
              <a:rPr lang="en-US" sz="1200" i="1" dirty="0">
                <a:solidFill>
                  <a:srgbClr val="000000"/>
                </a:solidFill>
              </a:rPr>
              <a:t>	</a:t>
            </a:r>
            <a:r>
              <a:rPr lang="en-US" sz="1200" dirty="0">
                <a:solidFill>
                  <a:srgbClr val="000000"/>
                </a:solidFill>
              </a:rPr>
              <a:t>[</a:t>
            </a: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 pitchFamily="18" charset="0"/>
              </a:rPr>
              <a:t>Add result</a:t>
            </a:r>
            <a:r>
              <a:rPr lang="en-US" sz="1200" dirty="0">
                <a:solidFill>
                  <a:srgbClr val="000000"/>
                </a:solidFill>
              </a:rPr>
              <a:t>]</a:t>
            </a:r>
          </a:p>
          <a:p>
            <a:pPr marL="99848" lvl="0" indent="-99848" eaLnBrk="1" hangingPunct="1">
              <a:lnSpc>
                <a:spcPct val="115000"/>
              </a:lnSpc>
              <a:spcBef>
                <a:spcPct val="0"/>
              </a:spcBef>
              <a:spcAft>
                <a:spcPct val="10000"/>
              </a:spcAft>
              <a:buClr>
                <a:srgbClr val="BBE0E3">
                  <a:lumMod val="50000"/>
                </a:srgbClr>
              </a:buClr>
              <a:buSzPct val="115000"/>
              <a:buFont typeface="Wingdings 3" pitchFamily="18" charset="2"/>
              <a:buChar char=""/>
              <a:tabLst>
                <a:tab pos="302344" algn="l"/>
              </a:tabLst>
            </a:pP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 pitchFamily="18" charset="0"/>
              </a:rPr>
              <a:t>[Add result]  </a:t>
            </a:r>
          </a:p>
          <a:p>
            <a:pPr marL="99848" indent="-99848" eaLnBrk="1" hangingPunct="1">
              <a:lnSpc>
                <a:spcPct val="115000"/>
              </a:lnSpc>
              <a:buClr>
                <a:srgbClr val="008080"/>
              </a:buClr>
              <a:buNone/>
              <a:tabLst>
                <a:tab pos="302344" algn="l"/>
              </a:tabLst>
            </a:pPr>
            <a:endParaRPr lang="en-US" sz="700" dirty="0"/>
          </a:p>
        </p:txBody>
      </p:sp>
      <p:sp>
        <p:nvSpPr>
          <p:cNvPr id="54" name="Rectangle 86"/>
          <p:cNvSpPr>
            <a:spLocks noChangeArrowheads="1"/>
          </p:cNvSpPr>
          <p:nvPr/>
        </p:nvSpPr>
        <p:spPr bwMode="auto">
          <a:xfrm>
            <a:off x="11521924" y="8515052"/>
            <a:ext cx="3037070" cy="1074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6875" tIns="13438" rIns="26875" bIns="13438"/>
          <a:lstStyle/>
          <a:p>
            <a:pPr marL="99848" indent="-99848" algn="ctr" eaLnBrk="1" hangingPunct="1">
              <a:spcBef>
                <a:spcPct val="0"/>
              </a:spcBef>
              <a:spcAft>
                <a:spcPct val="65000"/>
              </a:spcAft>
              <a:buNone/>
              <a:tabLst>
                <a:tab pos="302344" algn="l"/>
              </a:tabLst>
            </a:pPr>
            <a:r>
              <a:rPr lang="en-US" sz="1400" b="1" dirty="0">
                <a:solidFill>
                  <a:schemeClr val="accent1">
                    <a:lumMod val="25000"/>
                  </a:schemeClr>
                </a:solidFill>
                <a:latin typeface="+mj-lt"/>
              </a:rPr>
              <a:t>Author’s / Authors’ contact details</a:t>
            </a:r>
            <a:endParaRPr lang="en-US" sz="1400" dirty="0">
              <a:latin typeface="+mj-lt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spcAft>
                <a:spcPct val="10000"/>
              </a:spcAft>
              <a:buClr>
                <a:srgbClr val="BBE0E3">
                  <a:lumMod val="50000"/>
                </a:srgbClr>
              </a:buClr>
              <a:buSzPct val="115000"/>
              <a:buNone/>
              <a:tabLst>
                <a:tab pos="302344" algn="l"/>
              </a:tabLst>
            </a:pP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 pitchFamily="18" charset="0"/>
              </a:rPr>
              <a:t>   [Name]  </a:t>
            </a:r>
          </a:p>
          <a:p>
            <a:pPr marL="99848" indent="-99848" eaLnBrk="1" hangingPunct="1">
              <a:lnSpc>
                <a:spcPct val="150000"/>
              </a:lnSpc>
              <a:spcBef>
                <a:spcPct val="0"/>
              </a:spcBef>
              <a:spcAft>
                <a:spcPct val="50000"/>
              </a:spcAft>
              <a:buClr>
                <a:srgbClr val="008080"/>
              </a:buClr>
              <a:buNone/>
              <a:tabLst>
                <a:tab pos="302344" algn="l"/>
              </a:tabLst>
            </a:pPr>
            <a:r>
              <a:rPr lang="en-US" sz="1200" i="1" dirty="0">
                <a:solidFill>
                  <a:srgbClr val="000000"/>
                </a:solidFill>
                <a:latin typeface="Times New Roman"/>
              </a:rPr>
              <a:t>	</a:t>
            </a:r>
            <a:r>
              <a:rPr lang="en-US" sz="1200" dirty="0">
                <a:solidFill>
                  <a:srgbClr val="000000"/>
                </a:solidFill>
                <a:latin typeface="Times New Roman"/>
              </a:rPr>
              <a:t>[Department]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spcAft>
                <a:spcPct val="10000"/>
              </a:spcAft>
              <a:buClr>
                <a:srgbClr val="BBE0E3">
                  <a:lumMod val="50000"/>
                </a:srgbClr>
              </a:buClr>
              <a:buSzPct val="115000"/>
              <a:buNone/>
              <a:tabLst>
                <a:tab pos="302344" algn="l"/>
              </a:tabLst>
            </a:pPr>
            <a:r>
              <a:rPr lang="en-US" sz="1200" dirty="0">
                <a:solidFill>
                  <a:srgbClr val="000000"/>
                </a:solidFill>
                <a:latin typeface="Times New Roman"/>
                <a:cs typeface="Times New Roman" pitchFamily="18" charset="0"/>
              </a:rPr>
              <a:t>   [University]  </a:t>
            </a:r>
          </a:p>
          <a:p>
            <a:pPr marL="99848" indent="-99848" eaLnBrk="1" hangingPunct="1">
              <a:lnSpc>
                <a:spcPct val="150000"/>
              </a:lnSpc>
              <a:spcBef>
                <a:spcPct val="0"/>
              </a:spcBef>
              <a:spcAft>
                <a:spcPct val="50000"/>
              </a:spcAft>
              <a:buClr>
                <a:srgbClr val="008080"/>
              </a:buClr>
              <a:buNone/>
              <a:tabLst>
                <a:tab pos="302344" algn="l"/>
              </a:tabLst>
            </a:pPr>
            <a:r>
              <a:rPr lang="en-US" sz="1200" i="1" dirty="0">
                <a:solidFill>
                  <a:srgbClr val="000000"/>
                </a:solidFill>
                <a:latin typeface="Times New Roman"/>
              </a:rPr>
              <a:t>	</a:t>
            </a:r>
            <a:r>
              <a:rPr lang="en-US" sz="1200" dirty="0">
                <a:solidFill>
                  <a:srgbClr val="000000"/>
                </a:solidFill>
                <a:latin typeface="Times New Roman"/>
              </a:rPr>
              <a:t>[E-mail]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3958" y="1341805"/>
            <a:ext cx="1522887" cy="548511"/>
          </a:xfrm>
          <a:prstGeom prst="rect">
            <a:avLst/>
          </a:prstGeom>
        </p:spPr>
      </p:pic>
      <p:pic>
        <p:nvPicPr>
          <p:cNvPr id="5" name="Picture 4" descr="A picture containing diagram&#10;&#10;Description automatically generated">
            <a:extLst>
              <a:ext uri="{FF2B5EF4-FFF2-40B4-BE49-F238E27FC236}">
                <a16:creationId xmlns:a16="http://schemas.microsoft.com/office/drawing/2014/main" id="{E798C5E1-F712-350A-BD6A-9CB4F38DEF8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4970"/>
            <a:ext cx="3488482" cy="82710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edical poster with graphics">
  <a:themeElements>
    <a:clrScheme name="medical poster with graphics_post design_082605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edical Poster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274430" tIns="138248" rIns="274430" bIns="138248" numCol="1" anchor="t" anchorCtr="0" compatLnSpc="1">
        <a:prstTxWarp prst="textNoShape">
          <a:avLst/>
        </a:prstTxWarp>
      </a:bodyPr>
      <a:lstStyle>
        <a:defPPr marL="1027113" marR="0" indent="-1027113" algn="l" defTabSz="6288088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9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274430" tIns="138248" rIns="274430" bIns="138248" numCol="1" anchor="t" anchorCtr="0" compatLnSpc="1">
        <a:prstTxWarp prst="textNoShape">
          <a:avLst/>
        </a:prstTxWarp>
      </a:bodyPr>
      <a:lstStyle>
        <a:defPPr marL="1027113" marR="0" indent="-1027113" algn="l" defTabSz="6288088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9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edical poster with graphics_post design_082605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 poster with graphics_post design_082605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 poster with graphics_post design_082605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 poster with graphics_post design_082605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 poster with graphics_post design_082605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 poster with graphics_post design_082605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_post design_082605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_post design_082605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_post design_082605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_post design_082605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_post design_082605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_post design_082605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310CDEE-6E89-4FD2-9D39-B5EF7D79FE9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TS102810769</Template>
  <TotalTime>279</TotalTime>
  <Words>215</Words>
  <Application>Microsoft Office PowerPoint</Application>
  <PresentationFormat>Custom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Wingdings 3</vt:lpstr>
      <vt:lpstr>Medical poster with graphics</vt:lpstr>
      <vt:lpstr>POSTER TITLE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[Заглавие на постера]</dc:title>
  <dc:creator>Тереза Тренчева</dc:creator>
  <cp:keywords/>
  <cp:lastModifiedBy>Поли Муканова</cp:lastModifiedBy>
  <cp:revision>12</cp:revision>
  <cp:lastPrinted>2004-07-01T22:30:03Z</cp:lastPrinted>
  <dcterms:created xsi:type="dcterms:W3CDTF">2014-11-11T14:14:01Z</dcterms:created>
  <dcterms:modified xsi:type="dcterms:W3CDTF">2023-03-06T13:48:18Z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TC100214271033</vt:lpwstr>
  </property>
</Properties>
</file>